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62" r:id="rId4"/>
    <p:sldId id="285" r:id="rId5"/>
    <p:sldId id="274" r:id="rId6"/>
    <p:sldId id="281" r:id="rId7"/>
    <p:sldId id="261" r:id="rId8"/>
    <p:sldId id="272" r:id="rId9"/>
    <p:sldId id="282" r:id="rId10"/>
    <p:sldId id="264" r:id="rId11"/>
    <p:sldId id="283" r:id="rId12"/>
    <p:sldId id="263" r:id="rId13"/>
    <p:sldId id="258" r:id="rId14"/>
    <p:sldId id="286" r:id="rId15"/>
    <p:sldId id="273" r:id="rId16"/>
    <p:sldId id="287" r:id="rId17"/>
    <p:sldId id="280" r:id="rId18"/>
    <p:sldId id="279" r:id="rId19"/>
    <p:sldId id="260" r:id="rId2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3399"/>
    <a:srgbClr val="051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4" autoAdjust="0"/>
    <p:restoredTop sz="80292" autoAdjust="0"/>
  </p:normalViewPr>
  <p:slideViewPr>
    <p:cSldViewPr snapToGrid="0">
      <p:cViewPr varScale="1">
        <p:scale>
          <a:sx n="133" d="100"/>
          <a:sy n="133" d="100"/>
        </p:scale>
        <p:origin x="18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 anchor="ctr"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Comparative Research</a:t>
          </a:r>
          <a:endParaRPr lang="el-GR" sz="1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  <a:spcAft>
              <a:spcPct val="35000"/>
            </a:spcAft>
          </a:pPr>
          <a:endParaRPr lang="en-US" sz="500" dirty="0">
            <a:solidFill>
              <a:schemeClr val="tx1"/>
            </a:solidFill>
          </a:endParaRP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A76E6592-3154-48A9-A021-E4F4965A9C86}">
      <dgm:prSet phldrT="[Text]" custT="1"/>
      <dgm:spPr/>
      <dgm:t>
        <a:bodyPr anchor="ctr"/>
        <a:lstStyle/>
        <a:p>
          <a:pPr rtl="0">
            <a:lnSpc>
              <a:spcPct val="100000"/>
            </a:lnSpc>
            <a:spcAft>
              <a:spcPct val="15000"/>
            </a:spcAft>
          </a:pPr>
          <a:r>
            <a:rPr lang="en-GB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Classification algorithms and NNs</a:t>
          </a:r>
          <a:endParaRPr lang="el-GR" sz="11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A1B28C-DA11-40C6-B027-3BD9F2C3B0EB}" type="parTrans" cxnId="{C25F3D25-21E3-4437-A170-07B41999CDF1}">
      <dgm:prSet/>
      <dgm:spPr/>
      <dgm:t>
        <a:bodyPr/>
        <a:lstStyle/>
        <a:p>
          <a:endParaRPr lang="en-US"/>
        </a:p>
      </dgm:t>
    </dgm:pt>
    <dgm:pt modelId="{2BB04EE1-D804-480F-A227-CAC653902EAC}" type="sibTrans" cxnId="{C25F3D25-21E3-4437-A170-07B41999CDF1}">
      <dgm:prSet/>
      <dgm:spPr/>
      <dgm:t>
        <a:bodyPr/>
        <a:lstStyle/>
        <a:p>
          <a:endParaRPr lang="en-US"/>
        </a:p>
      </dgm:t>
    </dgm:pt>
    <dgm:pt modelId="{EAA1C28C-906A-4D17-B393-7F1D04E80A53}">
      <dgm:prSet phldrT="[Text]" custT="1"/>
      <dgm:spPr/>
      <dgm:t>
        <a:bodyPr anchor="ctr"/>
        <a:lstStyle/>
        <a:p>
          <a:pPr>
            <a:lnSpc>
              <a:spcPct val="100000"/>
            </a:lnSpc>
            <a:spcAft>
              <a:spcPct val="15000"/>
            </a:spcAft>
          </a:pPr>
          <a:r>
            <a:rPr lang="en-GB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Logistic Regression, k Nearest </a:t>
          </a:r>
          <a:r>
            <a:rPr lang="en-GB" sz="1100" b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Neighbors</a:t>
          </a:r>
          <a:r>
            <a:rPr lang="en-GB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Support Vector Machine, Random Forest</a:t>
          </a:r>
          <a:endParaRPr lang="el-GR" sz="11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5889BE-DA31-4E76-8296-29EE79A447CF}" type="parTrans" cxnId="{D42B5F03-16BA-4756-8797-032BFACEBF41}">
      <dgm:prSet/>
      <dgm:spPr/>
      <dgm:t>
        <a:bodyPr/>
        <a:lstStyle/>
        <a:p>
          <a:endParaRPr lang="en-US"/>
        </a:p>
      </dgm:t>
    </dgm:pt>
    <dgm:pt modelId="{9E4F3866-BBC6-45E5-B549-35794593A20D}" type="sibTrans" cxnId="{D42B5F03-16BA-4756-8797-032BFACEBF41}">
      <dgm:prSet/>
      <dgm:spPr/>
      <dgm:t>
        <a:bodyPr/>
        <a:lstStyle/>
        <a:p>
          <a:endParaRPr lang="en-US"/>
        </a:p>
      </dgm:t>
    </dgm:pt>
    <dgm:pt modelId="{8F7CD426-6251-4D00-A1BF-B15023B8C5AA}">
      <dgm:prSet custT="1"/>
      <dgm:spPr/>
      <dgm:t>
        <a:bodyPr anchor="ctr"/>
        <a:lstStyle/>
        <a:p>
          <a:pPr>
            <a:lnSpc>
              <a:spcPct val="90000"/>
            </a:lnSpc>
          </a:pPr>
          <a:r>
            <a:rPr lang="en-GB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Kaggle </a:t>
          </a:r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Dataset: “Stress Analysis in Social Media”</a:t>
          </a:r>
        </a:p>
      </dgm:t>
    </dgm:pt>
    <dgm:pt modelId="{D3AB08BD-45E0-4B02-94EF-79E622CBB038}" type="parTrans" cxnId="{7B25B468-9C87-4149-B74C-483AF46D5333}">
      <dgm:prSet/>
      <dgm:spPr/>
      <dgm:t>
        <a:bodyPr/>
        <a:lstStyle/>
        <a:p>
          <a:endParaRPr lang="en-US"/>
        </a:p>
      </dgm:t>
    </dgm:pt>
    <dgm:pt modelId="{3AB2EE9B-1D50-453B-9E88-DA83ED206795}" type="sibTrans" cxnId="{7B25B468-9C87-4149-B74C-483AF46D5333}">
      <dgm:prSet/>
      <dgm:spPr/>
      <dgm:t>
        <a:bodyPr/>
        <a:lstStyle/>
        <a:p>
          <a:endParaRPr lang="en-US"/>
        </a:p>
      </dgm:t>
    </dgm:pt>
    <dgm:pt modelId="{FC82FE02-D4F4-4035-B28D-86D7D936F10B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Paper: “</a:t>
          </a:r>
          <a:r>
            <a:rPr lang="en-US" sz="1100" b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Dreaddit</a:t>
          </a:r>
          <a:r>
            <a:rPr lang="en-US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A Reddit Dataset for Stress Analysis in Social Media”</a:t>
          </a:r>
        </a:p>
      </dgm:t>
    </dgm:pt>
    <dgm:pt modelId="{6E0DDC48-53BA-4660-88D5-D37C7B3BBF33}" type="parTrans" cxnId="{69A685B3-C16A-41C2-971A-05CC84695568}">
      <dgm:prSet/>
      <dgm:spPr/>
      <dgm:t>
        <a:bodyPr/>
        <a:lstStyle/>
        <a:p>
          <a:endParaRPr lang="en-US"/>
        </a:p>
      </dgm:t>
    </dgm:pt>
    <dgm:pt modelId="{3371490B-9990-445B-9E5F-0B9D12BA2CB8}" type="sibTrans" cxnId="{69A685B3-C16A-41C2-971A-05CC84695568}">
      <dgm:prSet/>
      <dgm:spPr/>
      <dgm:t>
        <a:bodyPr/>
        <a:lstStyle/>
        <a:p>
          <a:endParaRPr lang="en-US"/>
        </a:p>
      </dgm:t>
    </dgm:pt>
    <dgm:pt modelId="{7EB41B0F-8D8E-4B66-8C3D-06B4C31A1135}">
      <dgm:prSet phldrT="[Text]" custT="1"/>
      <dgm:spPr/>
      <dgm:t>
        <a:bodyPr anchor="ctr"/>
        <a:lstStyle/>
        <a:p>
          <a:pPr>
            <a:lnSpc>
              <a:spcPct val="90000"/>
            </a:lnSpc>
          </a:pPr>
          <a:r>
            <a:rPr lang="en-GB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en-US" sz="1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D2FBA5-9F14-4BAD-BB30-DC39485545A1}" type="parTrans" cxnId="{81C585EF-E173-46B1-B236-4053099B52DC}">
      <dgm:prSet/>
      <dgm:spPr/>
      <dgm:t>
        <a:bodyPr/>
        <a:lstStyle/>
        <a:p>
          <a:endParaRPr lang="en-US"/>
        </a:p>
      </dgm:t>
    </dgm:pt>
    <dgm:pt modelId="{7941BE4A-99B1-4627-AE32-11CAD6817F86}" type="sibTrans" cxnId="{81C585EF-E173-46B1-B236-4053099B52DC}">
      <dgm:prSet/>
      <dgm:spPr/>
      <dgm:t>
        <a:bodyPr/>
        <a:lstStyle/>
        <a:p>
          <a:endParaRPr lang="en-US"/>
        </a:p>
      </dgm:t>
    </dgm:pt>
    <dgm:pt modelId="{05DD45B7-660B-43E1-9A41-364FA001D969}">
      <dgm:prSet phldrT="[Text]"/>
      <dgm:spPr/>
      <dgm:t>
        <a:bodyPr anchor="ctr"/>
        <a:lstStyle/>
        <a:p>
          <a:pPr>
            <a:lnSpc>
              <a:spcPct val="100000"/>
            </a:lnSpc>
            <a:spcAft>
              <a:spcPct val="15000"/>
            </a:spcAft>
          </a:pPr>
          <a:r>
            <a:rPr lang="el-GR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1100" b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BiLSTM</a:t>
          </a:r>
          <a:r>
            <a:rPr lang="en-GB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CNN, </a:t>
          </a:r>
          <a:r>
            <a:rPr lang="en-GB" sz="1100" b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endParaRPr lang="el-GR" sz="11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6AFE49-0F22-4199-B068-66AD98FB0B20}" type="sibTrans" cxnId="{AC255CBF-208E-4A03-9DB5-6060255BA4A6}">
      <dgm:prSet/>
      <dgm:spPr/>
      <dgm:t>
        <a:bodyPr/>
        <a:lstStyle/>
        <a:p>
          <a:endParaRPr lang="en-US"/>
        </a:p>
      </dgm:t>
    </dgm:pt>
    <dgm:pt modelId="{E2F41A8E-07F7-4D7B-B86E-B0884417F003}" type="parTrans" cxnId="{AC255CBF-208E-4A03-9DB5-6060255BA4A6}">
      <dgm:prSet/>
      <dgm:spPr/>
      <dgm:t>
        <a:bodyPr/>
        <a:lstStyle/>
        <a:p>
          <a:endParaRPr lang="en-US"/>
        </a:p>
      </dgm:t>
    </dgm:pt>
    <dgm:pt modelId="{400B282A-25C1-4314-B1E0-F01670CED16C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Feature engineering</a:t>
          </a:r>
          <a:endParaRPr lang="en-US" sz="11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A58698-C277-4908-86C8-6726699A4F24}" type="parTrans" cxnId="{5F2156CE-714D-4987-8EF8-0068E5C8F002}">
      <dgm:prSet/>
      <dgm:spPr/>
      <dgm:t>
        <a:bodyPr/>
        <a:lstStyle/>
        <a:p>
          <a:endParaRPr lang="en-US"/>
        </a:p>
      </dgm:t>
    </dgm:pt>
    <dgm:pt modelId="{1DF593AA-96B7-4298-9E43-369BC11A769D}" type="sibTrans" cxnId="{5F2156CE-714D-4987-8EF8-0068E5C8F002}">
      <dgm:prSet/>
      <dgm:spPr/>
      <dgm:t>
        <a:bodyPr/>
        <a:lstStyle/>
        <a:p>
          <a:endParaRPr lang="en-US"/>
        </a:p>
      </dgm:t>
    </dgm:pt>
    <dgm:pt modelId="{AD0B3615-7093-451D-A3A0-4CC4D2E5EC1F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Parameter fine-tuning</a:t>
          </a:r>
          <a:endParaRPr lang="en-US" sz="11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68099D-BA20-4B1E-8787-3F82369EF945}" type="parTrans" cxnId="{FBD4F784-EA03-4823-BC81-6BE17C54969C}">
      <dgm:prSet/>
      <dgm:spPr/>
      <dgm:t>
        <a:bodyPr/>
        <a:lstStyle/>
        <a:p>
          <a:endParaRPr lang="en-US"/>
        </a:p>
      </dgm:t>
    </dgm:pt>
    <dgm:pt modelId="{27FCEFB8-4C13-4D07-99C1-F9E1DC1A8A7B}" type="sibTrans" cxnId="{FBD4F784-EA03-4823-BC81-6BE17C54969C}">
      <dgm:prSet/>
      <dgm:spPr/>
      <dgm:t>
        <a:bodyPr/>
        <a:lstStyle/>
        <a:p>
          <a:endParaRPr lang="en-US"/>
        </a:p>
      </dgm:t>
    </dgm:pt>
    <dgm:pt modelId="{5B9DCC8C-1BD5-480F-8744-CF085BDCC9C0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Feature selection</a:t>
          </a:r>
          <a:endParaRPr lang="en-US" sz="11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CFE729-651A-463B-A26E-1A5516F9CEF9}" type="parTrans" cxnId="{25E7AB8E-2B87-46A6-AD61-E811684EB3E2}">
      <dgm:prSet/>
      <dgm:spPr/>
      <dgm:t>
        <a:bodyPr/>
        <a:lstStyle/>
        <a:p>
          <a:endParaRPr lang="en-US"/>
        </a:p>
      </dgm:t>
    </dgm:pt>
    <dgm:pt modelId="{5B154AE5-6F2F-4879-BF1E-15E3F9B6DFA2}" type="sibTrans" cxnId="{25E7AB8E-2B87-46A6-AD61-E811684EB3E2}">
      <dgm:prSet/>
      <dgm:spPr/>
      <dgm:t>
        <a:bodyPr/>
        <a:lstStyle/>
        <a:p>
          <a:endParaRPr lang="en-US"/>
        </a:p>
      </dgm:t>
    </dgm:pt>
    <dgm:pt modelId="{9A8E1523-83B9-4611-83BB-DF5C135CFA59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Train set: 2820 samples  |  Test set: 71</a:t>
          </a:r>
          <a:r>
            <a:rPr lang="el-GR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5</a:t>
          </a:r>
          <a:r>
            <a:rPr lang="en-GB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samples </a:t>
          </a:r>
          <a:endParaRPr lang="en-US" sz="11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B8F935-91AA-4D53-977A-27EB100D696E}" type="parTrans" cxnId="{D2A18261-73FC-4F84-BC56-6D4275EE6236}">
      <dgm:prSet/>
      <dgm:spPr/>
      <dgm:t>
        <a:bodyPr/>
        <a:lstStyle/>
        <a:p>
          <a:endParaRPr lang="en-US"/>
        </a:p>
      </dgm:t>
    </dgm:pt>
    <dgm:pt modelId="{8F4D6755-EDF6-4476-880F-CB7B60C60A38}" type="sibTrans" cxnId="{D2A18261-73FC-4F84-BC56-6D4275EE6236}">
      <dgm:prSet/>
      <dgm:spPr/>
      <dgm:t>
        <a:bodyPr/>
        <a:lstStyle/>
        <a:p>
          <a:endParaRPr lang="en-US"/>
        </a:p>
      </dgm:t>
    </dgm:pt>
    <dgm:pt modelId="{C00E1D16-0CC5-4561-914C-04C60722305A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Lexical, syntactic &amp; social media features</a:t>
          </a:r>
          <a:endParaRPr lang="en-US" sz="11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7B935D-918B-4E8D-97A3-845C60930FDA}" type="parTrans" cxnId="{05A74F7E-91E8-4ECE-A47D-6D236058ED07}">
      <dgm:prSet/>
      <dgm:spPr/>
      <dgm:t>
        <a:bodyPr/>
        <a:lstStyle/>
        <a:p>
          <a:endParaRPr lang="en-US"/>
        </a:p>
      </dgm:t>
    </dgm:pt>
    <dgm:pt modelId="{E0DB4F27-6A0B-49F7-BF09-29F9ED540564}" type="sibTrans" cxnId="{05A74F7E-91E8-4ECE-A47D-6D236058ED07}">
      <dgm:prSet/>
      <dgm:spPr/>
      <dgm:t>
        <a:bodyPr/>
        <a:lstStyle/>
        <a:p>
          <a:endParaRPr lang="en-US"/>
        </a:p>
      </dgm:t>
    </dgm:pt>
    <dgm:pt modelId="{1C8FFF15-63B7-4E6B-8452-289E5E1085E5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Goal</a:t>
          </a:r>
          <a:endParaRPr lang="en-US" sz="1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058FD8-ACC5-4F69-A182-2F3BCD44EBF2}" type="parTrans" cxnId="{F7F0D410-EC63-4A2F-A270-FDD82783A2CE}">
      <dgm:prSet/>
      <dgm:spPr/>
      <dgm:t>
        <a:bodyPr/>
        <a:lstStyle/>
        <a:p>
          <a:endParaRPr lang="en-US"/>
        </a:p>
      </dgm:t>
    </dgm:pt>
    <dgm:pt modelId="{8D0F187A-04AD-4E0E-8D0C-D119B6FC768E}" type="sibTrans" cxnId="{F7F0D410-EC63-4A2F-A270-FDD82783A2CE}">
      <dgm:prSet/>
      <dgm:spPr/>
      <dgm:t>
        <a:bodyPr/>
        <a:lstStyle/>
        <a:p>
          <a:endParaRPr lang="en-US"/>
        </a:p>
      </dgm:t>
    </dgm:pt>
    <dgm:pt modelId="{F7D843ED-3D17-41AB-93F6-A64DC9938359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Feature type contribution to stress detection</a:t>
          </a:r>
          <a:endParaRPr lang="en-US" sz="11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8C272B-AD6B-4F34-9B05-261C3710FBFB}" type="parTrans" cxnId="{699AA602-7A46-465B-9A89-68B403895462}">
      <dgm:prSet/>
      <dgm:spPr/>
      <dgm:t>
        <a:bodyPr/>
        <a:lstStyle/>
        <a:p>
          <a:endParaRPr lang="en-US"/>
        </a:p>
      </dgm:t>
    </dgm:pt>
    <dgm:pt modelId="{88AAF57B-C36D-4D6E-985A-EB6B8B7FCFC9}" type="sibTrans" cxnId="{699AA602-7A46-465B-9A89-68B403895462}">
      <dgm:prSet/>
      <dgm:spPr/>
      <dgm:t>
        <a:bodyPr/>
        <a:lstStyle/>
        <a:p>
          <a:endParaRPr lang="en-US"/>
        </a:p>
      </dgm:t>
    </dgm:pt>
    <dgm:pt modelId="{C095208A-B577-42B0-B9C7-A37021D8C5DD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Discover possible patterns useful to mental health tasks</a:t>
          </a:r>
          <a:endParaRPr lang="en-US" sz="11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CA3995-D911-41EF-9696-250F8D9E089F}" type="parTrans" cxnId="{7D7CEC5D-D35C-464F-8AB8-4116285D3A76}">
      <dgm:prSet/>
      <dgm:spPr/>
      <dgm:t>
        <a:bodyPr/>
        <a:lstStyle/>
        <a:p>
          <a:endParaRPr lang="en-US"/>
        </a:p>
      </dgm:t>
    </dgm:pt>
    <dgm:pt modelId="{BD532E2A-7971-4ED4-927E-D5AC4B69A211}" type="sibTrans" cxnId="{7D7CEC5D-D35C-464F-8AB8-4116285D3A76}">
      <dgm:prSet/>
      <dgm:spPr/>
      <dgm:t>
        <a:bodyPr/>
        <a:lstStyle/>
        <a:p>
          <a:endParaRPr lang="en-US"/>
        </a:p>
      </dgm:t>
    </dgm:pt>
    <dgm:pt modelId="{046BD29A-30B9-4E45-B3A5-985A8D24B617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endParaRPr lang="en-US" sz="11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4C3EAB-0CE3-4A55-9BA6-7EAC190C0A7D}" type="parTrans" cxnId="{8FB48B1D-91A5-481F-80DB-42B98CC9901D}">
      <dgm:prSet/>
      <dgm:spPr/>
      <dgm:t>
        <a:bodyPr/>
        <a:lstStyle/>
        <a:p>
          <a:endParaRPr lang="en-US"/>
        </a:p>
      </dgm:t>
    </dgm:pt>
    <dgm:pt modelId="{033590AF-42A5-4852-8D39-C853570DCA61}" type="sibTrans" cxnId="{8FB48B1D-91A5-481F-80DB-42B98CC9901D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 custScaleY="13736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176DA08C-052F-4DE3-A453-F5A42BD41246}" type="pres">
      <dgm:prSet presAssocID="{8F7CD426-6251-4D00-A1BF-B15023B8C5AA}" presName="text_2" presStyleLbl="node1" presStyleIdx="1" presStyleCnt="4" custScaleY="122289">
        <dgm:presLayoutVars>
          <dgm:bulletEnabled val="1"/>
        </dgm:presLayoutVars>
      </dgm:prSet>
      <dgm:spPr/>
    </dgm:pt>
    <dgm:pt modelId="{AE76886D-D0B0-45C9-B247-39E637EE413A}" type="pres">
      <dgm:prSet presAssocID="{8F7CD426-6251-4D00-A1BF-B15023B8C5AA}" presName="accent_2" presStyleCnt="0"/>
      <dgm:spPr/>
    </dgm:pt>
    <dgm:pt modelId="{6443732C-F1F9-4CAC-AC0E-144D263CB0E8}" type="pres">
      <dgm:prSet presAssocID="{8F7CD426-6251-4D00-A1BF-B15023B8C5AA}" presName="accentRepeatNode" presStyleLbl="solidFgAcc1" presStyleIdx="1" presStyleCnt="4"/>
      <dgm:spPr/>
    </dgm:pt>
    <dgm:pt modelId="{FDF1B7DF-C07C-4BCB-A7FE-0FBA6DBF2280}" type="pres">
      <dgm:prSet presAssocID="{7EB41B0F-8D8E-4B66-8C3D-06B4C31A1135}" presName="text_3" presStyleLbl="node1" presStyleIdx="2" presStyleCnt="4" custScaleY="122289">
        <dgm:presLayoutVars>
          <dgm:bulletEnabled val="1"/>
        </dgm:presLayoutVars>
      </dgm:prSet>
      <dgm:spPr/>
    </dgm:pt>
    <dgm:pt modelId="{DEDA33C6-9250-4896-9027-F8DBEA731309}" type="pres">
      <dgm:prSet presAssocID="{7EB41B0F-8D8E-4B66-8C3D-06B4C31A1135}" presName="accent_3" presStyleCnt="0"/>
      <dgm:spPr/>
    </dgm:pt>
    <dgm:pt modelId="{DA3AFBF1-C7E6-461E-B4BF-F42796643048}" type="pres">
      <dgm:prSet presAssocID="{7EB41B0F-8D8E-4B66-8C3D-06B4C31A1135}" presName="accentRepeatNode" presStyleLbl="solidFgAcc1" presStyleIdx="2" presStyleCnt="4"/>
      <dgm:spPr/>
    </dgm:pt>
    <dgm:pt modelId="{A4B76D44-0762-4A0D-92C9-85DF034D9F79}" type="pres">
      <dgm:prSet presAssocID="{1C8FFF15-63B7-4E6B-8452-289E5E1085E5}" presName="text_4" presStyleLbl="node1" presStyleIdx="3" presStyleCnt="4" custScaleY="122289">
        <dgm:presLayoutVars>
          <dgm:bulletEnabled val="1"/>
        </dgm:presLayoutVars>
      </dgm:prSet>
      <dgm:spPr/>
    </dgm:pt>
    <dgm:pt modelId="{C479C6FA-C8A5-4163-A669-3726C1BA5EFD}" type="pres">
      <dgm:prSet presAssocID="{1C8FFF15-63B7-4E6B-8452-289E5E1085E5}" presName="accent_4" presStyleCnt="0"/>
      <dgm:spPr/>
    </dgm:pt>
    <dgm:pt modelId="{36787787-0BD1-4A46-A427-7F1A0D97C50F}" type="pres">
      <dgm:prSet presAssocID="{1C8FFF15-63B7-4E6B-8452-289E5E1085E5}" presName="accentRepeatNode" presStyleLbl="solidFgAcc1" presStyleIdx="3" presStyleCnt="4"/>
      <dgm:spPr/>
    </dgm:pt>
  </dgm:ptLst>
  <dgm:cxnLst>
    <dgm:cxn modelId="{699AA602-7A46-465B-9A89-68B403895462}" srcId="{1C8FFF15-63B7-4E6B-8452-289E5E1085E5}" destId="{F7D843ED-3D17-41AB-93F6-A64DC9938359}" srcOrd="0" destOrd="0" parTransId="{6D8C272B-AD6B-4F34-9B05-261C3710FBFB}" sibTransId="{88AAF57B-C36D-4D6E-985A-EB6B8B7FCFC9}"/>
    <dgm:cxn modelId="{D42B5F03-16BA-4756-8797-032BFACEBF41}" srcId="{6750AC01-D39D-4F3A-9DC8-2A211EE986A2}" destId="{EAA1C28C-906A-4D17-B393-7F1D04E80A53}" srcOrd="1" destOrd="0" parTransId="{B85889BE-DA31-4E76-8296-29EE79A447CF}" sibTransId="{9E4F3866-BBC6-45E5-B549-35794593A20D}"/>
    <dgm:cxn modelId="{54D5D306-C84B-4F96-AC51-FBD59B872E70}" type="presOf" srcId="{05DD45B7-660B-43E1-9A41-364FA001D969}" destId="{58319267-C71E-43C9-94E1-827D0616C7A7}" srcOrd="0" destOrd="3" presId="urn:microsoft.com/office/officeart/2008/layout/VerticalCurvedList"/>
    <dgm:cxn modelId="{7C12110F-CD12-4E23-BD2F-E2594EBBF274}" type="presOf" srcId="{8F7CD426-6251-4D00-A1BF-B15023B8C5AA}" destId="{176DA08C-052F-4DE3-A453-F5A42BD41246}" srcOrd="0" destOrd="0" presId="urn:microsoft.com/office/officeart/2008/layout/VerticalCurvedList"/>
    <dgm:cxn modelId="{F7F0D410-EC63-4A2F-A270-FDD82783A2CE}" srcId="{7E5AA53B-3EEE-4DE4-BB81-9044890C2946}" destId="{1C8FFF15-63B7-4E6B-8452-289E5E1085E5}" srcOrd="3" destOrd="0" parTransId="{94058FD8-ACC5-4F69-A182-2F3BCD44EBF2}" sibTransId="{8D0F187A-04AD-4E0E-8D0C-D119B6FC768E}"/>
    <dgm:cxn modelId="{8FB48B1D-91A5-481F-80DB-42B98CC9901D}" srcId="{1C8FFF15-63B7-4E6B-8452-289E5E1085E5}" destId="{046BD29A-30B9-4E45-B3A5-985A8D24B617}" srcOrd="2" destOrd="0" parTransId="{004C3EAB-0CE3-4A55-9BA6-7EAC190C0A7D}" sibTransId="{033590AF-42A5-4852-8D39-C853570DCA61}"/>
    <dgm:cxn modelId="{C25F3D25-21E3-4437-A170-07B41999CDF1}" srcId="{6750AC01-D39D-4F3A-9DC8-2A211EE986A2}" destId="{A76E6592-3154-48A9-A021-E4F4965A9C86}" srcOrd="0" destOrd="0" parTransId="{7AA1B28C-DA11-40C6-B027-3BD9F2C3B0EB}" sibTransId="{2BB04EE1-D804-480F-A227-CAC653902EAC}"/>
    <dgm:cxn modelId="{B44B0F29-0AB6-4C0D-8428-61E81CD2505E}" type="presOf" srcId="{A76E6592-3154-48A9-A021-E4F4965A9C86}" destId="{58319267-C71E-43C9-94E1-827D0616C7A7}" srcOrd="0" destOrd="1" presId="urn:microsoft.com/office/officeart/2008/layout/VerticalCurvedList"/>
    <dgm:cxn modelId="{7D7CEC5D-D35C-464F-8AB8-4116285D3A76}" srcId="{1C8FFF15-63B7-4E6B-8452-289E5E1085E5}" destId="{C095208A-B577-42B0-B9C7-A37021D8C5DD}" srcOrd="1" destOrd="0" parTransId="{99CA3995-D911-41EF-9696-250F8D9E089F}" sibTransId="{BD532E2A-7971-4ED4-927E-D5AC4B69A21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D2A18261-73FC-4F84-BC56-6D4275EE6236}" srcId="{8F7CD426-6251-4D00-A1BF-B15023B8C5AA}" destId="{9A8E1523-83B9-4611-83BB-DF5C135CFA59}" srcOrd="1" destOrd="0" parTransId="{DEB8F935-91AA-4D53-977A-27EB100D696E}" sibTransId="{8F4D6755-EDF6-4476-880F-CB7B60C60A38}"/>
    <dgm:cxn modelId="{35FD7748-4D36-4C48-B914-511172B75F58}" type="presOf" srcId="{EAA1C28C-906A-4D17-B393-7F1D04E80A53}" destId="{58319267-C71E-43C9-94E1-827D0616C7A7}" srcOrd="0" destOrd="2" presId="urn:microsoft.com/office/officeart/2008/layout/VerticalCurvedList"/>
    <dgm:cxn modelId="{7B25B468-9C87-4149-B74C-483AF46D5333}" srcId="{7E5AA53B-3EEE-4DE4-BB81-9044890C2946}" destId="{8F7CD426-6251-4D00-A1BF-B15023B8C5AA}" srcOrd="1" destOrd="0" parTransId="{D3AB08BD-45E0-4B02-94EF-79E622CBB038}" sibTransId="{3AB2EE9B-1D50-453B-9E88-DA83ED206795}"/>
    <dgm:cxn modelId="{7A920B4B-F5B2-4352-B699-918EB04EEBFC}" type="presOf" srcId="{F7D843ED-3D17-41AB-93F6-A64DC9938359}" destId="{A4B76D44-0762-4A0D-92C9-85DF034D9F79}" srcOrd="0" destOrd="1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CB49850-F63E-41A9-8105-0763A21C4645}" type="presOf" srcId="{2BB04EE1-D804-480F-A227-CAC653902EAC}" destId="{D79B43FC-100B-4A0D-A4D5-0D2D04B99064}" srcOrd="0" destOrd="0" presId="urn:microsoft.com/office/officeart/2008/layout/VerticalCurvedList"/>
    <dgm:cxn modelId="{B450655A-664D-4C95-AF49-FC5C4F14EE08}" type="presOf" srcId="{C00E1D16-0CC5-4561-914C-04C60722305A}" destId="{176DA08C-052F-4DE3-A453-F5A42BD41246}" srcOrd="0" destOrd="3" presId="urn:microsoft.com/office/officeart/2008/layout/VerticalCurvedList"/>
    <dgm:cxn modelId="{05A74F7E-91E8-4ECE-A47D-6D236058ED07}" srcId="{8F7CD426-6251-4D00-A1BF-B15023B8C5AA}" destId="{C00E1D16-0CC5-4561-914C-04C60722305A}" srcOrd="2" destOrd="0" parTransId="{047B935D-918B-4E8D-97A3-845C60930FDA}" sibTransId="{E0DB4F27-6A0B-49F7-BF09-29F9ED540564}"/>
    <dgm:cxn modelId="{FBD4F784-EA03-4823-BC81-6BE17C54969C}" srcId="{7EB41B0F-8D8E-4B66-8C3D-06B4C31A1135}" destId="{AD0B3615-7093-451D-A3A0-4CC4D2E5EC1F}" srcOrd="1" destOrd="0" parTransId="{7968099D-BA20-4B1E-8787-3F82369EF945}" sibTransId="{27FCEFB8-4C13-4D07-99C1-F9E1DC1A8A7B}"/>
    <dgm:cxn modelId="{BD8F3C85-E7B9-471B-A548-D6F2FBB268AE}" type="presOf" srcId="{5B9DCC8C-1BD5-480F-8744-CF085BDCC9C0}" destId="{FDF1B7DF-C07C-4BCB-A7FE-0FBA6DBF2280}" srcOrd="0" destOrd="3" presId="urn:microsoft.com/office/officeart/2008/layout/VerticalCurvedList"/>
    <dgm:cxn modelId="{25E7AB8E-2B87-46A6-AD61-E811684EB3E2}" srcId="{7EB41B0F-8D8E-4B66-8C3D-06B4C31A1135}" destId="{5B9DCC8C-1BD5-480F-8744-CF085BDCC9C0}" srcOrd="2" destOrd="0" parTransId="{D6CFE729-651A-463B-A26E-1A5516F9CEF9}" sibTransId="{5B154AE5-6F2F-4879-BF1E-15E3F9B6DFA2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9A329FA5-E717-422D-82AF-8D8334FF010D}" type="presOf" srcId="{7EB41B0F-8D8E-4B66-8C3D-06B4C31A1135}" destId="{FDF1B7DF-C07C-4BCB-A7FE-0FBA6DBF2280}" srcOrd="0" destOrd="0" presId="urn:microsoft.com/office/officeart/2008/layout/VerticalCurvedList"/>
    <dgm:cxn modelId="{0ABA6EA8-0FF9-4B92-A2CF-D093BA4C9E0F}" type="presOf" srcId="{400B282A-25C1-4314-B1E0-F01670CED16C}" destId="{FDF1B7DF-C07C-4BCB-A7FE-0FBA6DBF2280}" srcOrd="0" destOrd="1" presId="urn:microsoft.com/office/officeart/2008/layout/VerticalCurvedList"/>
    <dgm:cxn modelId="{F74486AE-A44E-4132-B150-45FD092F9D22}" type="presOf" srcId="{1C8FFF15-63B7-4E6B-8452-289E5E1085E5}" destId="{A4B76D44-0762-4A0D-92C9-85DF034D9F79}" srcOrd="0" destOrd="0" presId="urn:microsoft.com/office/officeart/2008/layout/VerticalCurvedList"/>
    <dgm:cxn modelId="{3E5555B0-B503-4C2B-858A-90F4D192988F}" type="presOf" srcId="{C095208A-B577-42B0-B9C7-A37021D8C5DD}" destId="{A4B76D44-0762-4A0D-92C9-85DF034D9F79}" srcOrd="0" destOrd="2" presId="urn:microsoft.com/office/officeart/2008/layout/VerticalCurvedList"/>
    <dgm:cxn modelId="{69A685B3-C16A-41C2-971A-05CC84695568}" srcId="{8F7CD426-6251-4D00-A1BF-B15023B8C5AA}" destId="{FC82FE02-D4F4-4035-B28D-86D7D936F10B}" srcOrd="0" destOrd="0" parTransId="{6E0DDC48-53BA-4660-88D5-D37C7B3BBF33}" sibTransId="{3371490B-9990-445B-9E5F-0B9D12BA2CB8}"/>
    <dgm:cxn modelId="{AC255CBF-208E-4A03-9DB5-6060255BA4A6}" srcId="{6750AC01-D39D-4F3A-9DC8-2A211EE986A2}" destId="{05DD45B7-660B-43E1-9A41-364FA001D969}" srcOrd="2" destOrd="0" parTransId="{E2F41A8E-07F7-4D7B-B86E-B0884417F003}" sibTransId="{DE6AFE49-0F22-4199-B068-66AD98FB0B20}"/>
    <dgm:cxn modelId="{656348C2-04EB-4823-BF90-655A6D349324}" type="presOf" srcId="{046BD29A-30B9-4E45-B3A5-985A8D24B617}" destId="{A4B76D44-0762-4A0D-92C9-85DF034D9F79}" srcOrd="0" destOrd="3" presId="urn:microsoft.com/office/officeart/2008/layout/VerticalCurvedList"/>
    <dgm:cxn modelId="{223D0FC9-0DB8-481B-8632-436B802759C1}" type="presOf" srcId="{FC82FE02-D4F4-4035-B28D-86D7D936F10B}" destId="{176DA08C-052F-4DE3-A453-F5A42BD41246}" srcOrd="0" destOrd="1" presId="urn:microsoft.com/office/officeart/2008/layout/VerticalCurvedList"/>
    <dgm:cxn modelId="{5F2156CE-714D-4987-8EF8-0068E5C8F002}" srcId="{7EB41B0F-8D8E-4B66-8C3D-06B4C31A1135}" destId="{400B282A-25C1-4314-B1E0-F01670CED16C}" srcOrd="0" destOrd="0" parTransId="{95A58698-C277-4908-86C8-6726699A4F24}" sibTransId="{1DF593AA-96B7-4298-9E43-369BC11A769D}"/>
    <dgm:cxn modelId="{759B0FE1-54CD-436C-A8F5-EF55E264C172}" type="presOf" srcId="{9A8E1523-83B9-4611-83BB-DF5C135CFA59}" destId="{176DA08C-052F-4DE3-A453-F5A42BD41246}" srcOrd="0" destOrd="2" presId="urn:microsoft.com/office/officeart/2008/layout/VerticalCurvedList"/>
    <dgm:cxn modelId="{81C585EF-E173-46B1-B236-4053099B52DC}" srcId="{7E5AA53B-3EEE-4DE4-BB81-9044890C2946}" destId="{7EB41B0F-8D8E-4B66-8C3D-06B4C31A1135}" srcOrd="2" destOrd="0" parTransId="{9FD2FBA5-9F14-4BAD-BB30-DC39485545A1}" sibTransId="{7941BE4A-99B1-4627-AE32-11CAD6817F86}"/>
    <dgm:cxn modelId="{229AB9FC-43A3-4F05-B954-8E614A5B06D0}" type="presOf" srcId="{AD0B3615-7093-451D-A3A0-4CC4D2E5EC1F}" destId="{FDF1B7DF-C07C-4BCB-A7FE-0FBA6DBF2280}" srcOrd="0" destOrd="2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8B63DC74-977C-45AE-A17C-A3253E3AEE8B}" type="presParOf" srcId="{90561C55-3C6E-4D53-85E1-2C50BCDDA392}" destId="{176DA08C-052F-4DE3-A453-F5A42BD41246}" srcOrd="3" destOrd="0" presId="urn:microsoft.com/office/officeart/2008/layout/VerticalCurvedList"/>
    <dgm:cxn modelId="{269546CA-A708-411C-B530-E75122467F11}" type="presParOf" srcId="{90561C55-3C6E-4D53-85E1-2C50BCDDA392}" destId="{AE76886D-D0B0-45C9-B247-39E637EE413A}" srcOrd="4" destOrd="0" presId="urn:microsoft.com/office/officeart/2008/layout/VerticalCurvedList"/>
    <dgm:cxn modelId="{1D9654D9-8703-4633-A5A3-AD693FA19DF0}" type="presParOf" srcId="{AE76886D-D0B0-45C9-B247-39E637EE413A}" destId="{6443732C-F1F9-4CAC-AC0E-144D263CB0E8}" srcOrd="0" destOrd="0" presId="urn:microsoft.com/office/officeart/2008/layout/VerticalCurvedList"/>
    <dgm:cxn modelId="{D36C97F1-9693-4C65-AC8E-4623BB69B183}" type="presParOf" srcId="{90561C55-3C6E-4D53-85E1-2C50BCDDA392}" destId="{FDF1B7DF-C07C-4BCB-A7FE-0FBA6DBF2280}" srcOrd="5" destOrd="0" presId="urn:microsoft.com/office/officeart/2008/layout/VerticalCurvedList"/>
    <dgm:cxn modelId="{D3FE8828-2F36-4FE1-A3EC-BE7CB66884D5}" type="presParOf" srcId="{90561C55-3C6E-4D53-85E1-2C50BCDDA392}" destId="{DEDA33C6-9250-4896-9027-F8DBEA731309}" srcOrd="6" destOrd="0" presId="urn:microsoft.com/office/officeart/2008/layout/VerticalCurvedList"/>
    <dgm:cxn modelId="{B91D852F-CC4D-40AB-80FF-180B1045A6D5}" type="presParOf" srcId="{DEDA33C6-9250-4896-9027-F8DBEA731309}" destId="{DA3AFBF1-C7E6-461E-B4BF-F42796643048}" srcOrd="0" destOrd="0" presId="urn:microsoft.com/office/officeart/2008/layout/VerticalCurvedList"/>
    <dgm:cxn modelId="{1E6B0BD6-614A-4141-907D-7907B749369B}" type="presParOf" srcId="{90561C55-3C6E-4D53-85E1-2C50BCDDA392}" destId="{A4B76D44-0762-4A0D-92C9-85DF034D9F79}" srcOrd="7" destOrd="0" presId="urn:microsoft.com/office/officeart/2008/layout/VerticalCurvedList"/>
    <dgm:cxn modelId="{352831AF-8764-43E7-BBE6-5229F1357AB2}" type="presParOf" srcId="{90561C55-3C6E-4D53-85E1-2C50BCDDA392}" destId="{C479C6FA-C8A5-4163-A669-3726C1BA5EFD}" srcOrd="8" destOrd="0" presId="urn:microsoft.com/office/officeart/2008/layout/VerticalCurvedList"/>
    <dgm:cxn modelId="{31A43E59-68BD-4178-8639-58AB81D357CC}" type="presParOf" srcId="{C479C6FA-C8A5-4163-A669-3726C1BA5EFD}" destId="{36787787-0BD1-4A46-A427-7F1A0D97C5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9A62CC1-2CD1-4525-8F68-046CCBDE0902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31EC10-7480-44EB-9AB7-9E6B9D6CB02A}">
      <dgm:prSet phldrT="[Text]" custT="1"/>
      <dgm:spPr/>
      <dgm:t>
        <a:bodyPr anchor="ctr"/>
        <a:lstStyle/>
        <a:p>
          <a:pPr algn="ctr"/>
          <a: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  <a:t>Word2Vec – </a:t>
          </a:r>
          <a:r>
            <a:rPr lang="en-GB" sz="900" dirty="0" err="1"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b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  <a:t>Lexical Features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092956-B99A-41E4-8F5E-6CBF918FE6CC}" type="sibTrans" cxnId="{B21821B3-5782-423E-8B3D-A7680131B0E8}">
      <dgm:prSet/>
      <dgm:spPr/>
      <dgm:t>
        <a:bodyPr/>
        <a:lstStyle/>
        <a:p>
          <a:endParaRPr lang="en-US"/>
        </a:p>
      </dgm:t>
    </dgm:pt>
    <dgm:pt modelId="{F723BB4A-6CE7-4C29-838D-7B1BF47B27A7}" type="parTrans" cxnId="{B21821B3-5782-423E-8B3D-A7680131B0E8}">
      <dgm:prSet/>
      <dgm:spPr/>
      <dgm:t>
        <a:bodyPr/>
        <a:lstStyle/>
        <a:p>
          <a:endParaRPr lang="en-US"/>
        </a:p>
      </dgm:t>
    </dgm:pt>
    <dgm:pt modelId="{62672172-F7BB-4517-A280-485610EDD5F9}">
      <dgm:prSet phldrT="[Text]" custT="1"/>
      <dgm:spPr/>
      <dgm:t>
        <a:bodyPr anchor="ctr"/>
        <a:lstStyle/>
        <a:p>
          <a:pPr algn="ctr"/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GB" sz="900" b="1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Only</a:t>
          </a:r>
          <a:r>
            <a:rPr lang="en-GB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78C07E-B41D-44A3-910B-5AFC98BAC25C}" type="parTrans" cxnId="{C456F3F3-E378-49FF-AA2A-D1344394825E}">
      <dgm:prSet/>
      <dgm:spPr/>
      <dgm:t>
        <a:bodyPr/>
        <a:lstStyle/>
        <a:p>
          <a:endParaRPr lang="en-US"/>
        </a:p>
      </dgm:t>
    </dgm:pt>
    <dgm:pt modelId="{740C9AA6-84D5-4C8B-81BF-0C09DD33DE7A}" type="sibTrans" cxnId="{C456F3F3-E378-49FF-AA2A-D1344394825E}">
      <dgm:prSet/>
      <dgm:spPr/>
      <dgm:t>
        <a:bodyPr/>
        <a:lstStyle/>
        <a:p>
          <a:endParaRPr lang="en-US"/>
        </a:p>
      </dgm:t>
    </dgm:pt>
    <dgm:pt modelId="{E746C9AF-71A7-4D2E-8632-66225908CE2E}">
      <dgm:prSet phldrT="[Text]" custT="1"/>
      <dgm:spPr/>
      <dgm:t>
        <a:bodyPr anchor="ctr"/>
        <a:lstStyle/>
        <a:p>
          <a:pPr algn="ctr"/>
          <a: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  <a:t>BERT – </a:t>
          </a:r>
          <a:r>
            <a:rPr lang="en-GB" sz="900" dirty="0" err="1"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b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  <a:t>Lexical Features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21F9A1-D634-4BB1-AC86-584C99441CF2}" type="sibTrans" cxnId="{9EC17CA8-EA5F-4317-9980-45F50E87F973}">
      <dgm:prSet/>
      <dgm:spPr/>
      <dgm:t>
        <a:bodyPr/>
        <a:lstStyle/>
        <a:p>
          <a:endParaRPr lang="en-US"/>
        </a:p>
      </dgm:t>
    </dgm:pt>
    <dgm:pt modelId="{AD10AD0D-52A5-4DAE-AB29-8F53DF290149}" type="parTrans" cxnId="{9EC17CA8-EA5F-4317-9980-45F50E87F973}">
      <dgm:prSet/>
      <dgm:spPr/>
      <dgm:t>
        <a:bodyPr/>
        <a:lstStyle/>
        <a:p>
          <a:endParaRPr lang="en-US"/>
        </a:p>
      </dgm:t>
    </dgm:pt>
    <dgm:pt modelId="{3F4B39F3-6ED1-4EC9-BC80-F1EE236F4DDC}">
      <dgm:prSet phldrT="[Text]" custT="1"/>
      <dgm:spPr/>
      <dgm:t>
        <a:bodyPr anchor="ctr"/>
        <a:lstStyle/>
        <a:p>
          <a:pPr algn="ctr"/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6F41DB-AA7B-4049-A6CD-AF7A43B8AF0D}" type="parTrans" cxnId="{9DA33412-08A7-4D2F-B0DD-B5F5E724E42C}">
      <dgm:prSet/>
      <dgm:spPr/>
      <dgm:t>
        <a:bodyPr/>
        <a:lstStyle/>
        <a:p>
          <a:endParaRPr lang="en-US"/>
        </a:p>
      </dgm:t>
    </dgm:pt>
    <dgm:pt modelId="{EF39DFF4-0767-4415-80FA-8A96FB075B6A}" type="sibTrans" cxnId="{9DA33412-08A7-4D2F-B0DD-B5F5E724E42C}">
      <dgm:prSet/>
      <dgm:spPr/>
      <dgm:t>
        <a:bodyPr/>
        <a:lstStyle/>
        <a:p>
          <a:endParaRPr lang="en-US"/>
        </a:p>
      </dgm:t>
    </dgm:pt>
    <dgm:pt modelId="{4A668F0F-2698-43C6-894A-89BBA6C3E7A3}" type="pres">
      <dgm:prSet presAssocID="{99A62CC1-2CD1-4525-8F68-046CCBDE0902}" presName="Name0" presStyleCnt="0">
        <dgm:presLayoutVars>
          <dgm:dir/>
        </dgm:presLayoutVars>
      </dgm:prSet>
      <dgm:spPr/>
    </dgm:pt>
    <dgm:pt modelId="{0BB8E454-31E5-4ABC-A325-FAAC757B3BB0}" type="pres">
      <dgm:prSet presAssocID="{62672172-F7BB-4517-A280-485610EDD5F9}" presName="composite" presStyleCnt="0"/>
      <dgm:spPr/>
    </dgm:pt>
    <dgm:pt modelId="{DD4CF74A-75B8-4537-BA34-99409A7DF75B}" type="pres">
      <dgm:prSet presAssocID="{62672172-F7BB-4517-A280-485610EDD5F9}" presName="rect2" presStyleLbl="revTx" presStyleIdx="0" presStyleCnt="4">
        <dgm:presLayoutVars>
          <dgm:bulletEnabled val="1"/>
        </dgm:presLayoutVars>
      </dgm:prSet>
      <dgm:spPr/>
    </dgm:pt>
    <dgm:pt modelId="{30E0BC59-A821-4A1E-B19F-CFEB67D9136E}" type="pres">
      <dgm:prSet presAssocID="{62672172-F7BB-4517-A280-485610EDD5F9}" presName="rect1" presStyleLbl="alignImgPlace1" presStyleIdx="0" presStyleCnt="4"/>
      <dgm:spPr>
        <a:blipFill dpi="0" rotWithShape="1">
          <a:blip xmlns:r="http://schemas.openxmlformats.org/officeDocument/2006/relationships" r:embed="rId1"/>
          <a:srcRect/>
          <a:stretch>
            <a:fillRect l="-6007" t="-1174" r="-13063"/>
          </a:stretch>
        </a:blipFill>
      </dgm:spPr>
    </dgm:pt>
    <dgm:pt modelId="{D6654F04-3F24-4C31-8B94-FEB1DCF4A4BE}" type="pres">
      <dgm:prSet presAssocID="{740C9AA6-84D5-4C8B-81BF-0C09DD33DE7A}" presName="sibTrans" presStyleCnt="0"/>
      <dgm:spPr/>
    </dgm:pt>
    <dgm:pt modelId="{6791DF1D-0923-4442-AA80-855F19667CA9}" type="pres">
      <dgm:prSet presAssocID="{A331EC10-7480-44EB-9AB7-9E6B9D6CB02A}" presName="composite" presStyleCnt="0"/>
      <dgm:spPr/>
    </dgm:pt>
    <dgm:pt modelId="{6C2F2879-1653-49F5-B790-CAC210DFB1B0}" type="pres">
      <dgm:prSet presAssocID="{A331EC10-7480-44EB-9AB7-9E6B9D6CB02A}" presName="rect2" presStyleLbl="revTx" presStyleIdx="1" presStyleCnt="4">
        <dgm:presLayoutVars>
          <dgm:bulletEnabled val="1"/>
        </dgm:presLayoutVars>
      </dgm:prSet>
      <dgm:spPr/>
    </dgm:pt>
    <dgm:pt modelId="{700A0770-9EC0-4444-A796-4D1FF0243DDD}" type="pres">
      <dgm:prSet presAssocID="{A331EC10-7480-44EB-9AB7-9E6B9D6CB02A}" presName="rect1" presStyleLbl="alignImgPlace1" presStyleIdx="1" presStyleCnt="4"/>
      <dgm:spPr>
        <a:blipFill dpi="0" rotWithShape="1">
          <a:blip xmlns:r="http://schemas.openxmlformats.org/officeDocument/2006/relationships" r:embed="rId2"/>
          <a:srcRect/>
          <a:stretch>
            <a:fillRect l="-6374" t="-1542" r="-12329"/>
          </a:stretch>
        </a:blipFill>
      </dgm:spPr>
    </dgm:pt>
    <dgm:pt modelId="{132B2173-1D01-4ACF-974B-8C23039EB83A}" type="pres">
      <dgm:prSet presAssocID="{FF092956-B99A-41E4-8F5E-6CBF918FE6CC}" presName="sibTrans" presStyleCnt="0"/>
      <dgm:spPr/>
    </dgm:pt>
    <dgm:pt modelId="{280C8B19-17F8-40C9-BC5C-8177C14E10FE}" type="pres">
      <dgm:prSet presAssocID="{3F4B39F3-6ED1-4EC9-BC80-F1EE236F4DDC}" presName="composite" presStyleCnt="0"/>
      <dgm:spPr/>
    </dgm:pt>
    <dgm:pt modelId="{5CAA952E-B4B3-4CAD-BF6E-27C529578488}" type="pres">
      <dgm:prSet presAssocID="{3F4B39F3-6ED1-4EC9-BC80-F1EE236F4DDC}" presName="rect2" presStyleLbl="revTx" presStyleIdx="2" presStyleCnt="4">
        <dgm:presLayoutVars>
          <dgm:bulletEnabled val="1"/>
        </dgm:presLayoutVars>
      </dgm:prSet>
      <dgm:spPr/>
    </dgm:pt>
    <dgm:pt modelId="{2B7E428C-5B35-4BD4-B562-F013AD6CEB6B}" type="pres">
      <dgm:prSet presAssocID="{3F4B39F3-6ED1-4EC9-BC80-F1EE236F4DDC}" presName="rect1" presStyleLbl="alignImgPlace1" presStyleIdx="2" presStyleCnt="4"/>
      <dgm:spPr>
        <a:blipFill dpi="0" rotWithShape="1">
          <a:blip xmlns:r="http://schemas.openxmlformats.org/officeDocument/2006/relationships" r:embed="rId1"/>
          <a:srcRect/>
          <a:stretch>
            <a:fillRect l="-5640" t="-888" r="-12329"/>
          </a:stretch>
        </a:blipFill>
      </dgm:spPr>
    </dgm:pt>
    <dgm:pt modelId="{2976BCB1-452E-4962-8C06-9A7D31EB9C48}" type="pres">
      <dgm:prSet presAssocID="{EF39DFF4-0767-4415-80FA-8A96FB075B6A}" presName="sibTrans" presStyleCnt="0"/>
      <dgm:spPr/>
    </dgm:pt>
    <dgm:pt modelId="{77BE44A6-F1FC-4CA1-B80D-72F3B19E7428}" type="pres">
      <dgm:prSet presAssocID="{E746C9AF-71A7-4D2E-8632-66225908CE2E}" presName="composite" presStyleCnt="0"/>
      <dgm:spPr/>
    </dgm:pt>
    <dgm:pt modelId="{A53DE1E7-ECE7-4FC3-BB73-E37D08D27521}" type="pres">
      <dgm:prSet presAssocID="{E746C9AF-71A7-4D2E-8632-66225908CE2E}" presName="rect2" presStyleLbl="revTx" presStyleIdx="3" presStyleCnt="4">
        <dgm:presLayoutVars>
          <dgm:bulletEnabled val="1"/>
        </dgm:presLayoutVars>
      </dgm:prSet>
      <dgm:spPr/>
    </dgm:pt>
    <dgm:pt modelId="{94ECC310-A4C4-4AA7-97AD-C15B1ABCAD68}" type="pres">
      <dgm:prSet presAssocID="{E746C9AF-71A7-4D2E-8632-66225908CE2E}" presName="rect1" presStyleLbl="alignImgPlace1" presStyleIdx="3" presStyleCnt="4"/>
      <dgm:spPr>
        <a:blipFill dpi="0" rotWithShape="1">
          <a:blip xmlns:r="http://schemas.openxmlformats.org/officeDocument/2006/relationships" r:embed="rId3"/>
          <a:srcRect/>
          <a:stretch>
            <a:fillRect l="-4169" t="-1624" r="-12329" b="1"/>
          </a:stretch>
        </a:blipFill>
      </dgm:spPr>
    </dgm:pt>
  </dgm:ptLst>
  <dgm:cxnLst>
    <dgm:cxn modelId="{B38AD609-AE87-457B-9FEB-7FF499E08D8F}" type="presOf" srcId="{A331EC10-7480-44EB-9AB7-9E6B9D6CB02A}" destId="{6C2F2879-1653-49F5-B790-CAC210DFB1B0}" srcOrd="0" destOrd="0" presId="urn:microsoft.com/office/officeart/2008/layout/PictureGrid"/>
    <dgm:cxn modelId="{9DA33412-08A7-4D2F-B0DD-B5F5E724E42C}" srcId="{99A62CC1-2CD1-4525-8F68-046CCBDE0902}" destId="{3F4B39F3-6ED1-4EC9-BC80-F1EE236F4DDC}" srcOrd="2" destOrd="0" parTransId="{856F41DB-AA7B-4049-A6CD-AF7A43B8AF0D}" sibTransId="{EF39DFF4-0767-4415-80FA-8A96FB075B6A}"/>
    <dgm:cxn modelId="{E12BE89C-75E6-4A61-A1BE-2ABDD0D00EB7}" type="presOf" srcId="{99A62CC1-2CD1-4525-8F68-046CCBDE0902}" destId="{4A668F0F-2698-43C6-894A-89BBA6C3E7A3}" srcOrd="0" destOrd="0" presId="urn:microsoft.com/office/officeart/2008/layout/PictureGrid"/>
    <dgm:cxn modelId="{9EC17CA8-EA5F-4317-9980-45F50E87F973}" srcId="{99A62CC1-2CD1-4525-8F68-046CCBDE0902}" destId="{E746C9AF-71A7-4D2E-8632-66225908CE2E}" srcOrd="3" destOrd="0" parTransId="{AD10AD0D-52A5-4DAE-AB29-8F53DF290149}" sibTransId="{E221F9A1-D634-4BB1-AC86-584C99441CF2}"/>
    <dgm:cxn modelId="{B21821B3-5782-423E-8B3D-A7680131B0E8}" srcId="{99A62CC1-2CD1-4525-8F68-046CCBDE0902}" destId="{A331EC10-7480-44EB-9AB7-9E6B9D6CB02A}" srcOrd="1" destOrd="0" parTransId="{F723BB4A-6CE7-4C29-838D-7B1BF47B27A7}" sibTransId="{FF092956-B99A-41E4-8F5E-6CBF918FE6CC}"/>
    <dgm:cxn modelId="{C7C79DB4-F56E-4C30-A258-E5DAF8650E8E}" type="presOf" srcId="{62672172-F7BB-4517-A280-485610EDD5F9}" destId="{DD4CF74A-75B8-4537-BA34-99409A7DF75B}" srcOrd="0" destOrd="0" presId="urn:microsoft.com/office/officeart/2008/layout/PictureGrid"/>
    <dgm:cxn modelId="{09520BC5-0BB7-4DF2-BB4A-78263A910EB6}" type="presOf" srcId="{3F4B39F3-6ED1-4EC9-BC80-F1EE236F4DDC}" destId="{5CAA952E-B4B3-4CAD-BF6E-27C529578488}" srcOrd="0" destOrd="0" presId="urn:microsoft.com/office/officeart/2008/layout/PictureGrid"/>
    <dgm:cxn modelId="{E39CB8E2-069D-428D-A50E-80080BBAD88A}" type="presOf" srcId="{E746C9AF-71A7-4D2E-8632-66225908CE2E}" destId="{A53DE1E7-ECE7-4FC3-BB73-E37D08D27521}" srcOrd="0" destOrd="0" presId="urn:microsoft.com/office/officeart/2008/layout/PictureGrid"/>
    <dgm:cxn modelId="{C456F3F3-E378-49FF-AA2A-D1344394825E}" srcId="{99A62CC1-2CD1-4525-8F68-046CCBDE0902}" destId="{62672172-F7BB-4517-A280-485610EDD5F9}" srcOrd="0" destOrd="0" parTransId="{0078C07E-B41D-44A3-910B-5AFC98BAC25C}" sibTransId="{740C9AA6-84D5-4C8B-81BF-0C09DD33DE7A}"/>
    <dgm:cxn modelId="{2CAEC460-A35F-4AEC-A7A5-ABC215CDD295}" type="presParOf" srcId="{4A668F0F-2698-43C6-894A-89BBA6C3E7A3}" destId="{0BB8E454-31E5-4ABC-A325-FAAC757B3BB0}" srcOrd="0" destOrd="0" presId="urn:microsoft.com/office/officeart/2008/layout/PictureGrid"/>
    <dgm:cxn modelId="{6B2B750F-659F-419C-AA97-C8B70AD1A8B2}" type="presParOf" srcId="{0BB8E454-31E5-4ABC-A325-FAAC757B3BB0}" destId="{DD4CF74A-75B8-4537-BA34-99409A7DF75B}" srcOrd="0" destOrd="0" presId="urn:microsoft.com/office/officeart/2008/layout/PictureGrid"/>
    <dgm:cxn modelId="{173F7003-DF8E-4542-9D8F-1F3872CB8CC5}" type="presParOf" srcId="{0BB8E454-31E5-4ABC-A325-FAAC757B3BB0}" destId="{30E0BC59-A821-4A1E-B19F-CFEB67D9136E}" srcOrd="1" destOrd="0" presId="urn:microsoft.com/office/officeart/2008/layout/PictureGrid"/>
    <dgm:cxn modelId="{65F472C2-04B9-41AA-B9A1-AF31149A3ABE}" type="presParOf" srcId="{4A668F0F-2698-43C6-894A-89BBA6C3E7A3}" destId="{D6654F04-3F24-4C31-8B94-FEB1DCF4A4BE}" srcOrd="1" destOrd="0" presId="urn:microsoft.com/office/officeart/2008/layout/PictureGrid"/>
    <dgm:cxn modelId="{E347706D-AEBA-422F-BF05-FD7A0AE576BA}" type="presParOf" srcId="{4A668F0F-2698-43C6-894A-89BBA6C3E7A3}" destId="{6791DF1D-0923-4442-AA80-855F19667CA9}" srcOrd="2" destOrd="0" presId="urn:microsoft.com/office/officeart/2008/layout/PictureGrid"/>
    <dgm:cxn modelId="{032D7774-B04C-43CD-B495-F5432933D7D2}" type="presParOf" srcId="{6791DF1D-0923-4442-AA80-855F19667CA9}" destId="{6C2F2879-1653-49F5-B790-CAC210DFB1B0}" srcOrd="0" destOrd="0" presId="urn:microsoft.com/office/officeart/2008/layout/PictureGrid"/>
    <dgm:cxn modelId="{DC7DCC4A-0EAB-45A7-89B2-E1CEEF84FA10}" type="presParOf" srcId="{6791DF1D-0923-4442-AA80-855F19667CA9}" destId="{700A0770-9EC0-4444-A796-4D1FF0243DDD}" srcOrd="1" destOrd="0" presId="urn:microsoft.com/office/officeart/2008/layout/PictureGrid"/>
    <dgm:cxn modelId="{0C242A0D-66DD-446B-9E23-B634FB0538CB}" type="presParOf" srcId="{4A668F0F-2698-43C6-894A-89BBA6C3E7A3}" destId="{132B2173-1D01-4ACF-974B-8C23039EB83A}" srcOrd="3" destOrd="0" presId="urn:microsoft.com/office/officeart/2008/layout/PictureGrid"/>
    <dgm:cxn modelId="{1862FC56-DEFE-43EC-ACD4-F21662039B5A}" type="presParOf" srcId="{4A668F0F-2698-43C6-894A-89BBA6C3E7A3}" destId="{280C8B19-17F8-40C9-BC5C-8177C14E10FE}" srcOrd="4" destOrd="0" presId="urn:microsoft.com/office/officeart/2008/layout/PictureGrid"/>
    <dgm:cxn modelId="{8E0AF746-C8B9-4482-9459-4243A4EE293C}" type="presParOf" srcId="{280C8B19-17F8-40C9-BC5C-8177C14E10FE}" destId="{5CAA952E-B4B3-4CAD-BF6E-27C529578488}" srcOrd="0" destOrd="0" presId="urn:microsoft.com/office/officeart/2008/layout/PictureGrid"/>
    <dgm:cxn modelId="{A1980F38-FBB2-4761-B48D-9B083F3DAA93}" type="presParOf" srcId="{280C8B19-17F8-40C9-BC5C-8177C14E10FE}" destId="{2B7E428C-5B35-4BD4-B562-F013AD6CEB6B}" srcOrd="1" destOrd="0" presId="urn:microsoft.com/office/officeart/2008/layout/PictureGrid"/>
    <dgm:cxn modelId="{8582DA76-C97C-4D42-87B8-BC91EB2927D2}" type="presParOf" srcId="{4A668F0F-2698-43C6-894A-89BBA6C3E7A3}" destId="{2976BCB1-452E-4962-8C06-9A7D31EB9C48}" srcOrd="5" destOrd="0" presId="urn:microsoft.com/office/officeart/2008/layout/PictureGrid"/>
    <dgm:cxn modelId="{57204B20-377C-4808-914A-3AAA0A70161D}" type="presParOf" srcId="{4A668F0F-2698-43C6-894A-89BBA6C3E7A3}" destId="{77BE44A6-F1FC-4CA1-B80D-72F3B19E7428}" srcOrd="6" destOrd="0" presId="urn:microsoft.com/office/officeart/2008/layout/PictureGrid"/>
    <dgm:cxn modelId="{D021491D-DB4F-4AB7-8C53-92F00F660011}" type="presParOf" srcId="{77BE44A6-F1FC-4CA1-B80D-72F3B19E7428}" destId="{A53DE1E7-ECE7-4FC3-BB73-E37D08D27521}" srcOrd="0" destOrd="0" presId="urn:microsoft.com/office/officeart/2008/layout/PictureGrid"/>
    <dgm:cxn modelId="{BDC9D126-B729-49B2-9C2E-387807CA6575}" type="presParOf" srcId="{77BE44A6-F1FC-4CA1-B80D-72F3B19E7428}" destId="{94ECC310-A4C4-4AA7-97AD-C15B1ABCAD68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9A62CC1-2CD1-4525-8F68-046CCBDE0902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31EC10-7480-44EB-9AB7-9E6B9D6CB02A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Word2Vec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CNN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All Features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23BB4A-6CE7-4C29-838D-7B1BF47B27A7}" type="parTrans" cxnId="{B21821B3-5782-423E-8B3D-A7680131B0E8}">
      <dgm:prSet/>
      <dgm:spPr/>
      <dgm:t>
        <a:bodyPr/>
        <a:lstStyle/>
        <a:p>
          <a:endParaRPr lang="en-US"/>
        </a:p>
      </dgm:t>
    </dgm:pt>
    <dgm:pt modelId="{FF092956-B99A-41E4-8F5E-6CBF918FE6CC}" type="sibTrans" cxnId="{B21821B3-5782-423E-8B3D-A7680131B0E8}">
      <dgm:prSet/>
      <dgm:spPr/>
      <dgm:t>
        <a:bodyPr/>
        <a:lstStyle/>
        <a:p>
          <a:endParaRPr lang="en-US"/>
        </a:p>
      </dgm:t>
    </dgm:pt>
    <dgm:pt modelId="{A70A0DAD-012B-4767-A06E-0EEA9858BFE2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</a:t>
          </a:r>
          <a:r>
            <a:rPr lang="en-GB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c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LIWC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859BBD-FF36-4CC9-B884-3C277AEC7A6A}" type="parTrans" cxnId="{B0F8DA5A-D698-4A3B-A72F-7DEC3CAC47C5}">
      <dgm:prSet/>
      <dgm:spPr/>
      <dgm:t>
        <a:bodyPr/>
        <a:lstStyle/>
        <a:p>
          <a:endParaRPr lang="en-US"/>
        </a:p>
      </dgm:t>
    </dgm:pt>
    <dgm:pt modelId="{4621BE09-6B64-4876-ACC4-45566424F6E0}" type="sibTrans" cxnId="{B0F8DA5A-D698-4A3B-A72F-7DEC3CAC47C5}">
      <dgm:prSet/>
      <dgm:spPr/>
      <dgm:t>
        <a:bodyPr/>
        <a:lstStyle/>
        <a:p>
          <a:endParaRPr lang="en-US"/>
        </a:p>
      </dgm:t>
    </dgm:pt>
    <dgm:pt modelId="{3D23CA90-0B36-40AE-B63D-EB67E8FC8E1D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</a:t>
          </a:r>
          <a:r>
            <a:rPr lang="en-GB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c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CA2819-221A-42BF-9749-942D7037A8DF}" type="parTrans" cxnId="{5529D9C7-9593-413E-90E4-C46CD3529B1A}">
      <dgm:prSet/>
      <dgm:spPr/>
      <dgm:t>
        <a:bodyPr/>
        <a:lstStyle/>
        <a:p>
          <a:endParaRPr lang="en-US"/>
        </a:p>
      </dgm:t>
    </dgm:pt>
    <dgm:pt modelId="{80B20F18-3D31-42E2-B266-014743A767DD}" type="sibTrans" cxnId="{5529D9C7-9593-413E-90E4-C46CD3529B1A}">
      <dgm:prSet/>
      <dgm:spPr/>
      <dgm:t>
        <a:bodyPr/>
        <a:lstStyle/>
        <a:p>
          <a:endParaRPr lang="en-US"/>
        </a:p>
      </dgm:t>
    </dgm:pt>
    <dgm:pt modelId="{68B0EDE0-A848-46FB-A2FE-FE2D83197F56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A8A23E-2229-42AD-8A14-943B144F062F}" type="parTrans" cxnId="{350D041B-3ECB-47C5-84C0-5970CB71F754}">
      <dgm:prSet/>
      <dgm:spPr/>
      <dgm:t>
        <a:bodyPr/>
        <a:lstStyle/>
        <a:p>
          <a:endParaRPr lang="en-US"/>
        </a:p>
      </dgm:t>
    </dgm:pt>
    <dgm:pt modelId="{F6E50735-328A-4B6F-8A7B-BF5EA3D2777C}" type="sibTrans" cxnId="{350D041B-3ECB-47C5-84C0-5970CB71F754}">
      <dgm:prSet/>
      <dgm:spPr/>
      <dgm:t>
        <a:bodyPr/>
        <a:lstStyle/>
        <a:p>
          <a:endParaRPr lang="en-US"/>
        </a:p>
      </dgm:t>
    </dgm:pt>
    <dgm:pt modelId="{824B676C-5A39-4E4E-B084-1B28CE88EE1A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CNN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All Features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44070A-3D1E-40FB-8320-20F1EE4012D3}" type="parTrans" cxnId="{68BFEFCE-2C18-4D94-91CD-DA796641F680}">
      <dgm:prSet/>
      <dgm:spPr/>
      <dgm:t>
        <a:bodyPr/>
        <a:lstStyle/>
        <a:p>
          <a:endParaRPr lang="en-US"/>
        </a:p>
      </dgm:t>
    </dgm:pt>
    <dgm:pt modelId="{8676DA15-0388-4B8B-8AA6-BEF203668EBA}" type="sibTrans" cxnId="{68BFEFCE-2C18-4D94-91CD-DA796641F680}">
      <dgm:prSet/>
      <dgm:spPr/>
      <dgm:t>
        <a:bodyPr/>
        <a:lstStyle/>
        <a:p>
          <a:endParaRPr lang="en-US"/>
        </a:p>
      </dgm:t>
    </dgm:pt>
    <dgm:pt modelId="{A3532015-BF37-4AF8-B5AE-7667AE0361EE}">
      <dgm:prSet phldrT="[Text]" custT="1"/>
      <dgm:spPr/>
      <dgm:t>
        <a:bodyPr anchor="ctr"/>
        <a:lstStyle/>
        <a:p>
          <a:pPr algn="ctr"/>
          <a:r>
            <a:rPr lang="en-US" sz="900" i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LIWC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DE9559-CDF9-4589-A878-55266C4A89C7}" type="parTrans" cxnId="{66341803-3C07-42BD-9F3A-93A4DF90358E}">
      <dgm:prSet/>
      <dgm:spPr/>
      <dgm:t>
        <a:bodyPr/>
        <a:lstStyle/>
        <a:p>
          <a:endParaRPr lang="en-US"/>
        </a:p>
      </dgm:t>
    </dgm:pt>
    <dgm:pt modelId="{D214C159-1F4B-4B42-BE73-DFB62A199E68}" type="sibTrans" cxnId="{66341803-3C07-42BD-9F3A-93A4DF90358E}">
      <dgm:prSet/>
      <dgm:spPr/>
      <dgm:t>
        <a:bodyPr/>
        <a:lstStyle/>
        <a:p>
          <a:endParaRPr lang="en-US"/>
        </a:p>
      </dgm:t>
    </dgm:pt>
    <dgm:pt modelId="{4A668F0F-2698-43C6-894A-89BBA6C3E7A3}" type="pres">
      <dgm:prSet presAssocID="{99A62CC1-2CD1-4525-8F68-046CCBDE0902}" presName="Name0" presStyleCnt="0">
        <dgm:presLayoutVars>
          <dgm:dir/>
        </dgm:presLayoutVars>
      </dgm:prSet>
      <dgm:spPr/>
    </dgm:pt>
    <dgm:pt modelId="{6791DF1D-0923-4442-AA80-855F19667CA9}" type="pres">
      <dgm:prSet presAssocID="{A331EC10-7480-44EB-9AB7-9E6B9D6CB02A}" presName="composite" presStyleCnt="0"/>
      <dgm:spPr/>
    </dgm:pt>
    <dgm:pt modelId="{6C2F2879-1653-49F5-B790-CAC210DFB1B0}" type="pres">
      <dgm:prSet presAssocID="{A331EC10-7480-44EB-9AB7-9E6B9D6CB02A}" presName="rect2" presStyleLbl="revTx" presStyleIdx="0" presStyleCnt="6">
        <dgm:presLayoutVars>
          <dgm:bulletEnabled val="1"/>
        </dgm:presLayoutVars>
      </dgm:prSet>
      <dgm:spPr/>
    </dgm:pt>
    <dgm:pt modelId="{700A0770-9EC0-4444-A796-4D1FF0243DDD}" type="pres">
      <dgm:prSet presAssocID="{A331EC10-7480-44EB-9AB7-9E6B9D6CB02A}" presName="rect1" presStyleLbl="align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29" t="-806" r="-12674"/>
          </a:stretch>
        </a:blipFill>
      </dgm:spPr>
    </dgm:pt>
    <dgm:pt modelId="{132B2173-1D01-4ACF-974B-8C23039EB83A}" type="pres">
      <dgm:prSet presAssocID="{FF092956-B99A-41E4-8F5E-6CBF918FE6CC}" presName="sibTrans" presStyleCnt="0"/>
      <dgm:spPr/>
    </dgm:pt>
    <dgm:pt modelId="{BDE8FCB2-27E6-439A-B120-2D33B31B28DB}" type="pres">
      <dgm:prSet presAssocID="{A70A0DAD-012B-4767-A06E-0EEA9858BFE2}" presName="composite" presStyleCnt="0"/>
      <dgm:spPr/>
    </dgm:pt>
    <dgm:pt modelId="{2441DB69-A078-4B6D-AAF6-46C908B48449}" type="pres">
      <dgm:prSet presAssocID="{A70A0DAD-012B-4767-A06E-0EEA9858BFE2}" presName="rect2" presStyleLbl="revTx" presStyleIdx="1" presStyleCnt="6">
        <dgm:presLayoutVars>
          <dgm:bulletEnabled val="1"/>
        </dgm:presLayoutVars>
      </dgm:prSet>
      <dgm:spPr/>
    </dgm:pt>
    <dgm:pt modelId="{5CC7BD26-DC09-44C4-953E-23E301917528}" type="pres">
      <dgm:prSet presAssocID="{A70A0DAD-012B-4767-A06E-0EEA9858BFE2}" presName="rect1" presStyleLbl="alignImgPlace1" presStyleIdx="1" presStyleCnt="6"/>
      <dgm:spPr>
        <a:blipFill dpi="0" rotWithShape="1">
          <a:blip xmlns:r="http://schemas.openxmlformats.org/officeDocument/2006/relationships" r:embed="rId2"/>
          <a:srcRect/>
          <a:stretch>
            <a:fillRect l="-3777" t="-806" r="-12354"/>
          </a:stretch>
        </a:blipFill>
      </dgm:spPr>
    </dgm:pt>
    <dgm:pt modelId="{931DC3D2-2998-46B8-A457-E3922A84FB7A}" type="pres">
      <dgm:prSet presAssocID="{4621BE09-6B64-4876-ACC4-45566424F6E0}" presName="sibTrans" presStyleCnt="0"/>
      <dgm:spPr/>
    </dgm:pt>
    <dgm:pt modelId="{8BB30AD5-4413-4D19-B741-2BA21285917E}" type="pres">
      <dgm:prSet presAssocID="{3D23CA90-0B36-40AE-B63D-EB67E8FC8E1D}" presName="composite" presStyleCnt="0"/>
      <dgm:spPr/>
    </dgm:pt>
    <dgm:pt modelId="{31218644-F3FF-4869-8E73-5285B744EC9A}" type="pres">
      <dgm:prSet presAssocID="{3D23CA90-0B36-40AE-B63D-EB67E8FC8E1D}" presName="rect2" presStyleLbl="revTx" presStyleIdx="2" presStyleCnt="6">
        <dgm:presLayoutVars>
          <dgm:bulletEnabled val="1"/>
        </dgm:presLayoutVars>
      </dgm:prSet>
      <dgm:spPr/>
    </dgm:pt>
    <dgm:pt modelId="{AEC78400-DF04-4332-832E-4F2AB38200E4}" type="pres">
      <dgm:prSet presAssocID="{3D23CA90-0B36-40AE-B63D-EB67E8FC8E1D}" presName="rect1" presStyleLbl="alignImgPlace1" presStyleIdx="2" presStyleCnt="6"/>
      <dgm:spPr>
        <a:blipFill dpi="0" rotWithShape="1">
          <a:blip xmlns:r="http://schemas.openxmlformats.org/officeDocument/2006/relationships" r:embed="rId3"/>
          <a:srcRect/>
          <a:stretch>
            <a:fillRect l="-6302" t="-1174" r="-12400"/>
          </a:stretch>
        </a:blipFill>
      </dgm:spPr>
    </dgm:pt>
    <dgm:pt modelId="{E9FEF774-0C56-4D81-8BCB-8F2239A557F1}" type="pres">
      <dgm:prSet presAssocID="{80B20F18-3D31-42E2-B266-014743A767DD}" presName="sibTrans" presStyleCnt="0"/>
      <dgm:spPr/>
    </dgm:pt>
    <dgm:pt modelId="{90BA2729-5360-4924-9BF1-ECC17CA3D672}" type="pres">
      <dgm:prSet presAssocID="{824B676C-5A39-4E4E-B084-1B28CE88EE1A}" presName="composite" presStyleCnt="0"/>
      <dgm:spPr/>
    </dgm:pt>
    <dgm:pt modelId="{97667C87-273F-44F4-AC7B-D8DB0ECCC9FC}" type="pres">
      <dgm:prSet presAssocID="{824B676C-5A39-4E4E-B084-1B28CE88EE1A}" presName="rect2" presStyleLbl="revTx" presStyleIdx="3" presStyleCnt="6">
        <dgm:presLayoutVars>
          <dgm:bulletEnabled val="1"/>
        </dgm:presLayoutVars>
      </dgm:prSet>
      <dgm:spPr/>
    </dgm:pt>
    <dgm:pt modelId="{C4C70B43-CCD2-48B8-A996-9F38BE954185}" type="pres">
      <dgm:prSet presAssocID="{824B676C-5A39-4E4E-B084-1B28CE88EE1A}" presName="rect1" presStyleLbl="alignImgPlace1" presStyleIdx="3" presStyleCnt="6"/>
      <dgm:spPr>
        <a:blipFill dpi="0" rotWithShape="1">
          <a:blip xmlns:r="http://schemas.openxmlformats.org/officeDocument/2006/relationships" r:embed="rId4"/>
          <a:srcRect/>
          <a:stretch>
            <a:fillRect l="-5296" t="-888" r="-11938"/>
          </a:stretch>
        </a:blipFill>
      </dgm:spPr>
    </dgm:pt>
    <dgm:pt modelId="{8832F21E-857E-47AF-B3B5-AC751E00AC1C}" type="pres">
      <dgm:prSet presAssocID="{8676DA15-0388-4B8B-8AA6-BEF203668EBA}" presName="sibTrans" presStyleCnt="0"/>
      <dgm:spPr/>
    </dgm:pt>
    <dgm:pt modelId="{6864DA5E-7EB9-4E4B-824B-71C11B886E53}" type="pres">
      <dgm:prSet presAssocID="{A3532015-BF37-4AF8-B5AE-7667AE0361EE}" presName="composite" presStyleCnt="0"/>
      <dgm:spPr/>
    </dgm:pt>
    <dgm:pt modelId="{62405599-85C9-42B7-997B-77508ACD4F94}" type="pres">
      <dgm:prSet presAssocID="{A3532015-BF37-4AF8-B5AE-7667AE0361EE}" presName="rect2" presStyleLbl="revTx" presStyleIdx="4" presStyleCnt="6">
        <dgm:presLayoutVars>
          <dgm:bulletEnabled val="1"/>
        </dgm:presLayoutVars>
      </dgm:prSet>
      <dgm:spPr/>
    </dgm:pt>
    <dgm:pt modelId="{DF464DB4-20E0-408D-876C-EAD682EF5728}" type="pres">
      <dgm:prSet presAssocID="{A3532015-BF37-4AF8-B5AE-7667AE0361EE}" presName="rect1" presStyleLbl="alignImgPlace1" presStyleIdx="4" presStyleCnt="6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16" t="-1256" r="-14557"/>
          </a:stretch>
        </a:blipFill>
      </dgm:spPr>
    </dgm:pt>
    <dgm:pt modelId="{4077076B-3615-4EF4-B04A-E840734DAC71}" type="pres">
      <dgm:prSet presAssocID="{D214C159-1F4B-4B42-BE73-DFB62A199E68}" presName="sibTrans" presStyleCnt="0"/>
      <dgm:spPr/>
    </dgm:pt>
    <dgm:pt modelId="{030C1BF2-AD0A-49D8-9FE4-8B08FBCC25BB}" type="pres">
      <dgm:prSet presAssocID="{68B0EDE0-A848-46FB-A2FE-FE2D83197F56}" presName="composite" presStyleCnt="0"/>
      <dgm:spPr/>
    </dgm:pt>
    <dgm:pt modelId="{5794FC45-EA50-4945-98C0-8FE9395A3F27}" type="pres">
      <dgm:prSet presAssocID="{68B0EDE0-A848-46FB-A2FE-FE2D83197F56}" presName="rect2" presStyleLbl="revTx" presStyleIdx="5" presStyleCnt="6">
        <dgm:presLayoutVars>
          <dgm:bulletEnabled val="1"/>
        </dgm:presLayoutVars>
      </dgm:prSet>
      <dgm:spPr/>
    </dgm:pt>
    <dgm:pt modelId="{00E1FEFA-948B-4C6B-85B7-D9F85B15BDE2}" type="pres">
      <dgm:prSet presAssocID="{68B0EDE0-A848-46FB-A2FE-FE2D83197F56}" presName="rect1" presStyleLbl="alignImgPlace1" presStyleIdx="5" presStyleCnt="6"/>
      <dgm:spPr>
        <a:blipFill dpi="0" rotWithShape="1">
          <a:blip xmlns:r="http://schemas.openxmlformats.org/officeDocument/2006/relationships" r:embed="rId6"/>
          <a:srcRect/>
          <a:stretch>
            <a:fillRect l="-5935" t="-521" r="-11666" b="1"/>
          </a:stretch>
        </a:blipFill>
      </dgm:spPr>
    </dgm:pt>
  </dgm:ptLst>
  <dgm:cxnLst>
    <dgm:cxn modelId="{66341803-3C07-42BD-9F3A-93A4DF90358E}" srcId="{99A62CC1-2CD1-4525-8F68-046CCBDE0902}" destId="{A3532015-BF37-4AF8-B5AE-7667AE0361EE}" srcOrd="4" destOrd="0" parTransId="{9ADE9559-CDF9-4589-A878-55266C4A89C7}" sibTransId="{D214C159-1F4B-4B42-BE73-DFB62A199E68}"/>
    <dgm:cxn modelId="{B38AD609-AE87-457B-9FEB-7FF499E08D8F}" type="presOf" srcId="{A331EC10-7480-44EB-9AB7-9E6B9D6CB02A}" destId="{6C2F2879-1653-49F5-B790-CAC210DFB1B0}" srcOrd="0" destOrd="0" presId="urn:microsoft.com/office/officeart/2008/layout/PictureGrid"/>
    <dgm:cxn modelId="{350D041B-3ECB-47C5-84C0-5970CB71F754}" srcId="{99A62CC1-2CD1-4525-8F68-046CCBDE0902}" destId="{68B0EDE0-A848-46FB-A2FE-FE2D83197F56}" srcOrd="5" destOrd="0" parTransId="{C5A8A23E-2229-42AD-8A14-943B144F062F}" sibTransId="{F6E50735-328A-4B6F-8A7B-BF5EA3D2777C}"/>
    <dgm:cxn modelId="{15569B1E-EA03-4735-B70E-6D8E04025A86}" type="presOf" srcId="{A70A0DAD-012B-4767-A06E-0EEA9858BFE2}" destId="{2441DB69-A078-4B6D-AAF6-46C908B48449}" srcOrd="0" destOrd="0" presId="urn:microsoft.com/office/officeart/2008/layout/PictureGrid"/>
    <dgm:cxn modelId="{CDDD4D6A-1825-4777-BE07-D680E3636A5C}" type="presOf" srcId="{68B0EDE0-A848-46FB-A2FE-FE2D83197F56}" destId="{5794FC45-EA50-4945-98C0-8FE9395A3F27}" srcOrd="0" destOrd="0" presId="urn:microsoft.com/office/officeart/2008/layout/PictureGrid"/>
    <dgm:cxn modelId="{B0F8DA5A-D698-4A3B-A72F-7DEC3CAC47C5}" srcId="{99A62CC1-2CD1-4525-8F68-046CCBDE0902}" destId="{A70A0DAD-012B-4767-A06E-0EEA9858BFE2}" srcOrd="1" destOrd="0" parTransId="{4A859BBD-FF36-4CC9-B884-3C277AEC7A6A}" sibTransId="{4621BE09-6B64-4876-ACC4-45566424F6E0}"/>
    <dgm:cxn modelId="{7A099B7D-E83F-4568-B9CD-6F08F55D4DEF}" type="presOf" srcId="{824B676C-5A39-4E4E-B084-1B28CE88EE1A}" destId="{97667C87-273F-44F4-AC7B-D8DB0ECCC9FC}" srcOrd="0" destOrd="0" presId="urn:microsoft.com/office/officeart/2008/layout/PictureGrid"/>
    <dgm:cxn modelId="{8436518A-C0CF-44A1-A275-5B5EF39756BB}" type="presOf" srcId="{A3532015-BF37-4AF8-B5AE-7667AE0361EE}" destId="{62405599-85C9-42B7-997B-77508ACD4F94}" srcOrd="0" destOrd="0" presId="urn:microsoft.com/office/officeart/2008/layout/PictureGrid"/>
    <dgm:cxn modelId="{E12BE89C-75E6-4A61-A1BE-2ABDD0D00EB7}" type="presOf" srcId="{99A62CC1-2CD1-4525-8F68-046CCBDE0902}" destId="{4A668F0F-2698-43C6-894A-89BBA6C3E7A3}" srcOrd="0" destOrd="0" presId="urn:microsoft.com/office/officeart/2008/layout/PictureGrid"/>
    <dgm:cxn modelId="{1988159E-E25A-4C38-988F-C3F12D6F180B}" type="presOf" srcId="{3D23CA90-0B36-40AE-B63D-EB67E8FC8E1D}" destId="{31218644-F3FF-4869-8E73-5285B744EC9A}" srcOrd="0" destOrd="0" presId="urn:microsoft.com/office/officeart/2008/layout/PictureGrid"/>
    <dgm:cxn modelId="{B21821B3-5782-423E-8B3D-A7680131B0E8}" srcId="{99A62CC1-2CD1-4525-8F68-046CCBDE0902}" destId="{A331EC10-7480-44EB-9AB7-9E6B9D6CB02A}" srcOrd="0" destOrd="0" parTransId="{F723BB4A-6CE7-4C29-838D-7B1BF47B27A7}" sibTransId="{FF092956-B99A-41E4-8F5E-6CBF918FE6CC}"/>
    <dgm:cxn modelId="{5529D9C7-9593-413E-90E4-C46CD3529B1A}" srcId="{99A62CC1-2CD1-4525-8F68-046CCBDE0902}" destId="{3D23CA90-0B36-40AE-B63D-EB67E8FC8E1D}" srcOrd="2" destOrd="0" parTransId="{79CA2819-221A-42BF-9749-942D7037A8DF}" sibTransId="{80B20F18-3D31-42E2-B266-014743A767DD}"/>
    <dgm:cxn modelId="{68BFEFCE-2C18-4D94-91CD-DA796641F680}" srcId="{99A62CC1-2CD1-4525-8F68-046CCBDE0902}" destId="{824B676C-5A39-4E4E-B084-1B28CE88EE1A}" srcOrd="3" destOrd="0" parTransId="{A044070A-3D1E-40FB-8320-20F1EE4012D3}" sibTransId="{8676DA15-0388-4B8B-8AA6-BEF203668EBA}"/>
    <dgm:cxn modelId="{E347706D-AEBA-422F-BF05-FD7A0AE576BA}" type="presParOf" srcId="{4A668F0F-2698-43C6-894A-89BBA6C3E7A3}" destId="{6791DF1D-0923-4442-AA80-855F19667CA9}" srcOrd="0" destOrd="0" presId="urn:microsoft.com/office/officeart/2008/layout/PictureGrid"/>
    <dgm:cxn modelId="{032D7774-B04C-43CD-B495-F5432933D7D2}" type="presParOf" srcId="{6791DF1D-0923-4442-AA80-855F19667CA9}" destId="{6C2F2879-1653-49F5-B790-CAC210DFB1B0}" srcOrd="0" destOrd="0" presId="urn:microsoft.com/office/officeart/2008/layout/PictureGrid"/>
    <dgm:cxn modelId="{DC7DCC4A-0EAB-45A7-89B2-E1CEEF84FA10}" type="presParOf" srcId="{6791DF1D-0923-4442-AA80-855F19667CA9}" destId="{700A0770-9EC0-4444-A796-4D1FF0243DDD}" srcOrd="1" destOrd="0" presId="urn:microsoft.com/office/officeart/2008/layout/PictureGrid"/>
    <dgm:cxn modelId="{0C242A0D-66DD-446B-9E23-B634FB0538CB}" type="presParOf" srcId="{4A668F0F-2698-43C6-894A-89BBA6C3E7A3}" destId="{132B2173-1D01-4ACF-974B-8C23039EB83A}" srcOrd="1" destOrd="0" presId="urn:microsoft.com/office/officeart/2008/layout/PictureGrid"/>
    <dgm:cxn modelId="{73536D00-73D6-42DB-B0D7-D16FA81BB7F1}" type="presParOf" srcId="{4A668F0F-2698-43C6-894A-89BBA6C3E7A3}" destId="{BDE8FCB2-27E6-439A-B120-2D33B31B28DB}" srcOrd="2" destOrd="0" presId="urn:microsoft.com/office/officeart/2008/layout/PictureGrid"/>
    <dgm:cxn modelId="{B0FD489A-F60F-4E7C-9B94-BE58EA162BA2}" type="presParOf" srcId="{BDE8FCB2-27E6-439A-B120-2D33B31B28DB}" destId="{2441DB69-A078-4B6D-AAF6-46C908B48449}" srcOrd="0" destOrd="0" presId="urn:microsoft.com/office/officeart/2008/layout/PictureGrid"/>
    <dgm:cxn modelId="{D607F9C7-3F4E-416E-A68B-22066CE45126}" type="presParOf" srcId="{BDE8FCB2-27E6-439A-B120-2D33B31B28DB}" destId="{5CC7BD26-DC09-44C4-953E-23E301917528}" srcOrd="1" destOrd="0" presId="urn:microsoft.com/office/officeart/2008/layout/PictureGrid"/>
    <dgm:cxn modelId="{A7DB3784-D83A-43FD-AFC7-160009372599}" type="presParOf" srcId="{4A668F0F-2698-43C6-894A-89BBA6C3E7A3}" destId="{931DC3D2-2998-46B8-A457-E3922A84FB7A}" srcOrd="3" destOrd="0" presId="urn:microsoft.com/office/officeart/2008/layout/PictureGrid"/>
    <dgm:cxn modelId="{8AEF3689-85EF-4DA1-9EE8-0F5C77E8504F}" type="presParOf" srcId="{4A668F0F-2698-43C6-894A-89BBA6C3E7A3}" destId="{8BB30AD5-4413-4D19-B741-2BA21285917E}" srcOrd="4" destOrd="0" presId="urn:microsoft.com/office/officeart/2008/layout/PictureGrid"/>
    <dgm:cxn modelId="{E42A5896-7F71-4F79-BB99-F6539EB91ED0}" type="presParOf" srcId="{8BB30AD5-4413-4D19-B741-2BA21285917E}" destId="{31218644-F3FF-4869-8E73-5285B744EC9A}" srcOrd="0" destOrd="0" presId="urn:microsoft.com/office/officeart/2008/layout/PictureGrid"/>
    <dgm:cxn modelId="{02524A24-17C9-4BF1-9E24-21EB80A55F1D}" type="presParOf" srcId="{8BB30AD5-4413-4D19-B741-2BA21285917E}" destId="{AEC78400-DF04-4332-832E-4F2AB38200E4}" srcOrd="1" destOrd="0" presId="urn:microsoft.com/office/officeart/2008/layout/PictureGrid"/>
    <dgm:cxn modelId="{CF8C0933-E7B3-44BE-972F-1CB2C5F868F0}" type="presParOf" srcId="{4A668F0F-2698-43C6-894A-89BBA6C3E7A3}" destId="{E9FEF774-0C56-4D81-8BCB-8F2239A557F1}" srcOrd="5" destOrd="0" presId="urn:microsoft.com/office/officeart/2008/layout/PictureGrid"/>
    <dgm:cxn modelId="{78BD30FB-040D-4A22-8CE5-71E746FF8D39}" type="presParOf" srcId="{4A668F0F-2698-43C6-894A-89BBA6C3E7A3}" destId="{90BA2729-5360-4924-9BF1-ECC17CA3D672}" srcOrd="6" destOrd="0" presId="urn:microsoft.com/office/officeart/2008/layout/PictureGrid"/>
    <dgm:cxn modelId="{A515F76C-C561-4F1B-AD5B-CE736B924291}" type="presParOf" srcId="{90BA2729-5360-4924-9BF1-ECC17CA3D672}" destId="{97667C87-273F-44F4-AC7B-D8DB0ECCC9FC}" srcOrd="0" destOrd="0" presId="urn:microsoft.com/office/officeart/2008/layout/PictureGrid"/>
    <dgm:cxn modelId="{13A0CA0D-C0DD-4F5F-A626-5A81BFB6452C}" type="presParOf" srcId="{90BA2729-5360-4924-9BF1-ECC17CA3D672}" destId="{C4C70B43-CCD2-48B8-A996-9F38BE954185}" srcOrd="1" destOrd="0" presId="urn:microsoft.com/office/officeart/2008/layout/PictureGrid"/>
    <dgm:cxn modelId="{A3EB19BB-81FE-4869-8C98-CB47E99F96D2}" type="presParOf" srcId="{4A668F0F-2698-43C6-894A-89BBA6C3E7A3}" destId="{8832F21E-857E-47AF-B3B5-AC751E00AC1C}" srcOrd="7" destOrd="0" presId="urn:microsoft.com/office/officeart/2008/layout/PictureGrid"/>
    <dgm:cxn modelId="{ABE2A86D-F310-4836-A594-E4B20FB21AEC}" type="presParOf" srcId="{4A668F0F-2698-43C6-894A-89BBA6C3E7A3}" destId="{6864DA5E-7EB9-4E4B-824B-71C11B886E53}" srcOrd="8" destOrd="0" presId="urn:microsoft.com/office/officeart/2008/layout/PictureGrid"/>
    <dgm:cxn modelId="{CDE0EB36-B851-4F15-BE16-E9A4E8BE3DBD}" type="presParOf" srcId="{6864DA5E-7EB9-4E4B-824B-71C11B886E53}" destId="{62405599-85C9-42B7-997B-77508ACD4F94}" srcOrd="0" destOrd="0" presId="urn:microsoft.com/office/officeart/2008/layout/PictureGrid"/>
    <dgm:cxn modelId="{495F2288-3602-4E4C-8393-C88DE439E83A}" type="presParOf" srcId="{6864DA5E-7EB9-4E4B-824B-71C11B886E53}" destId="{DF464DB4-20E0-408D-876C-EAD682EF5728}" srcOrd="1" destOrd="0" presId="urn:microsoft.com/office/officeart/2008/layout/PictureGrid"/>
    <dgm:cxn modelId="{506C70EC-CFDD-411A-AC5B-D084C6F9CE29}" type="presParOf" srcId="{4A668F0F-2698-43C6-894A-89BBA6C3E7A3}" destId="{4077076B-3615-4EF4-B04A-E840734DAC71}" srcOrd="9" destOrd="0" presId="urn:microsoft.com/office/officeart/2008/layout/PictureGrid"/>
    <dgm:cxn modelId="{056481D7-1A50-4048-BF11-CB2A9127C693}" type="presParOf" srcId="{4A668F0F-2698-43C6-894A-89BBA6C3E7A3}" destId="{030C1BF2-AD0A-49D8-9FE4-8B08FBCC25BB}" srcOrd="10" destOrd="0" presId="urn:microsoft.com/office/officeart/2008/layout/PictureGrid"/>
    <dgm:cxn modelId="{3C73842D-F14D-44C9-951B-AD2BCC7BD386}" type="presParOf" srcId="{030C1BF2-AD0A-49D8-9FE4-8B08FBCC25BB}" destId="{5794FC45-EA50-4945-98C0-8FE9395A3F27}" srcOrd="0" destOrd="0" presId="urn:microsoft.com/office/officeart/2008/layout/PictureGrid"/>
    <dgm:cxn modelId="{F0DA9C00-0416-4E31-A4CA-FBC39B5E4F8F}" type="presParOf" srcId="{030C1BF2-AD0A-49D8-9FE4-8B08FBCC25BB}" destId="{00E1FEFA-948B-4C6B-85B7-D9F85B15BDE2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9A62CC1-2CD1-4525-8F68-046CCBDE0902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31EC10-7480-44EB-9AB7-9E6B9D6CB02A}">
      <dgm:prSet phldrT="[Text]" custT="1"/>
      <dgm:spPr/>
      <dgm:t>
        <a:bodyPr anchor="ctr"/>
        <a:lstStyle/>
        <a:p>
          <a:pPr algn="ctr"/>
          <a: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  <a:t>Word2Vec – </a:t>
          </a:r>
          <a:r>
            <a:rPr lang="en-GB" sz="900" dirty="0" err="1"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b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  <a:t>Lexical Features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23BB4A-6CE7-4C29-838D-7B1BF47B27A7}" type="parTrans" cxnId="{B21821B3-5782-423E-8B3D-A7680131B0E8}">
      <dgm:prSet/>
      <dgm:spPr/>
      <dgm:t>
        <a:bodyPr/>
        <a:lstStyle/>
        <a:p>
          <a:endParaRPr lang="en-US"/>
        </a:p>
      </dgm:t>
    </dgm:pt>
    <dgm:pt modelId="{FF092956-B99A-41E4-8F5E-6CBF918FE6CC}" type="sibTrans" cxnId="{B21821B3-5782-423E-8B3D-A7680131B0E8}">
      <dgm:prSet/>
      <dgm:spPr/>
      <dgm:t>
        <a:bodyPr/>
        <a:lstStyle/>
        <a:p>
          <a:endParaRPr lang="en-US"/>
        </a:p>
      </dgm:t>
    </dgm:pt>
    <dgm:pt modelId="{CFE50B00-931F-4BAF-B5F7-31ABE1EAC2A0}">
      <dgm:prSet phldrT="[Text]" custT="1"/>
      <dgm:spPr/>
      <dgm:t>
        <a:bodyPr anchor="ctr"/>
        <a:lstStyle/>
        <a:p>
          <a:pPr algn="ctr"/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GB" sz="900" b="1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Only</a:t>
          </a:r>
          <a:r>
            <a:rPr lang="en-GB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59C343-A931-4BEE-8419-53E9D4984187}" type="parTrans" cxnId="{5CC82FA2-D74D-4552-8049-F6CCE45B4C72}">
      <dgm:prSet/>
      <dgm:spPr/>
      <dgm:t>
        <a:bodyPr/>
        <a:lstStyle/>
        <a:p>
          <a:endParaRPr lang="en-US"/>
        </a:p>
      </dgm:t>
    </dgm:pt>
    <dgm:pt modelId="{4851BF1F-F902-46E2-B23B-B5119DAD6B42}" type="sibTrans" cxnId="{5CC82FA2-D74D-4552-8049-F6CCE45B4C72}">
      <dgm:prSet/>
      <dgm:spPr/>
      <dgm:t>
        <a:bodyPr/>
        <a:lstStyle/>
        <a:p>
          <a:endParaRPr lang="en-US"/>
        </a:p>
      </dgm:t>
    </dgm:pt>
    <dgm:pt modelId="{754A670F-BE44-45FA-AE8A-78E9133B6D90}">
      <dgm:prSet phldrT="[Text]" custT="1"/>
      <dgm:spPr/>
      <dgm:t>
        <a:bodyPr anchor="ctr"/>
        <a:lstStyle/>
        <a:p>
          <a:pPr algn="ctr"/>
          <a: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  <a:t>BERT – </a:t>
          </a:r>
          <a:r>
            <a:rPr lang="en-GB" sz="900" dirty="0" err="1"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b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900" dirty="0">
              <a:latin typeface="Arial" panose="020B0604020202020204" pitchFamily="34" charset="0"/>
              <a:cs typeface="Arial" panose="020B0604020202020204" pitchFamily="34" charset="0"/>
            </a:rPr>
            <a:t>Lexical Features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F6213E-A2DF-4428-AFC0-C244C93903CF}" type="parTrans" cxnId="{3F5F891A-7FE6-40BF-AEA8-453958950514}">
      <dgm:prSet/>
      <dgm:spPr/>
      <dgm:t>
        <a:bodyPr/>
        <a:lstStyle/>
        <a:p>
          <a:endParaRPr lang="en-US"/>
        </a:p>
      </dgm:t>
    </dgm:pt>
    <dgm:pt modelId="{AE6CA6E3-F16F-4C86-B07A-001192D48A51}" type="sibTrans" cxnId="{3F5F891A-7FE6-40BF-AEA8-453958950514}">
      <dgm:prSet/>
      <dgm:spPr/>
      <dgm:t>
        <a:bodyPr/>
        <a:lstStyle/>
        <a:p>
          <a:endParaRPr lang="en-US"/>
        </a:p>
      </dgm:t>
    </dgm:pt>
    <dgm:pt modelId="{67780784-F5DF-4217-BC54-3830EEF20306}">
      <dgm:prSet phldrT="[Text]" custT="1"/>
      <dgm:spPr/>
      <dgm:t>
        <a:bodyPr anchor="ctr"/>
        <a:lstStyle/>
        <a:p>
          <a:pPr algn="ctr"/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7DE835-2091-42F1-A271-DAB73B0D48B4}" type="parTrans" cxnId="{F1EF67CB-5E64-4B62-A13C-A25A88B24D17}">
      <dgm:prSet/>
      <dgm:spPr/>
      <dgm:t>
        <a:bodyPr/>
        <a:lstStyle/>
        <a:p>
          <a:endParaRPr lang="en-US"/>
        </a:p>
      </dgm:t>
    </dgm:pt>
    <dgm:pt modelId="{3CAA06E9-E97F-4C1B-BCFB-F78B8639521D}" type="sibTrans" cxnId="{F1EF67CB-5E64-4B62-A13C-A25A88B24D17}">
      <dgm:prSet/>
      <dgm:spPr/>
      <dgm:t>
        <a:bodyPr/>
        <a:lstStyle/>
        <a:p>
          <a:endParaRPr lang="en-US"/>
        </a:p>
      </dgm:t>
    </dgm:pt>
    <dgm:pt modelId="{4A668F0F-2698-43C6-894A-89BBA6C3E7A3}" type="pres">
      <dgm:prSet presAssocID="{99A62CC1-2CD1-4525-8F68-046CCBDE0902}" presName="Name0" presStyleCnt="0">
        <dgm:presLayoutVars>
          <dgm:dir/>
        </dgm:presLayoutVars>
      </dgm:prSet>
      <dgm:spPr/>
    </dgm:pt>
    <dgm:pt modelId="{96EAD7BA-C43C-4DD0-AF0C-6F3CD605EA42}" type="pres">
      <dgm:prSet presAssocID="{CFE50B00-931F-4BAF-B5F7-31ABE1EAC2A0}" presName="composite" presStyleCnt="0"/>
      <dgm:spPr/>
    </dgm:pt>
    <dgm:pt modelId="{55AE87C9-30C8-4199-8D1F-4D05A5AA5A60}" type="pres">
      <dgm:prSet presAssocID="{CFE50B00-931F-4BAF-B5F7-31ABE1EAC2A0}" presName="rect2" presStyleLbl="revTx" presStyleIdx="0" presStyleCnt="4">
        <dgm:presLayoutVars>
          <dgm:bulletEnabled val="1"/>
        </dgm:presLayoutVars>
      </dgm:prSet>
      <dgm:spPr/>
    </dgm:pt>
    <dgm:pt modelId="{71FFA832-B51A-4EC1-8CEA-F4BD0B448FDC}" type="pres">
      <dgm:prSet presAssocID="{CFE50B00-931F-4BAF-B5F7-31ABE1EAC2A0}" presName="rect1" presStyleLbl="alignImgPlace1" presStyleIdx="0" presStyleCnt="4"/>
      <dgm:spPr>
        <a:blipFill dpi="0" rotWithShape="1">
          <a:blip xmlns:r="http://schemas.openxmlformats.org/officeDocument/2006/relationships" r:embed="rId1"/>
          <a:srcRect/>
          <a:stretch>
            <a:fillRect l="-6374" t="-806" r="-12329"/>
          </a:stretch>
        </a:blipFill>
      </dgm:spPr>
    </dgm:pt>
    <dgm:pt modelId="{C5145743-1E28-4392-9B64-3982A8FCA923}" type="pres">
      <dgm:prSet presAssocID="{4851BF1F-F902-46E2-B23B-B5119DAD6B42}" presName="sibTrans" presStyleCnt="0"/>
      <dgm:spPr/>
    </dgm:pt>
    <dgm:pt modelId="{6791DF1D-0923-4442-AA80-855F19667CA9}" type="pres">
      <dgm:prSet presAssocID="{A331EC10-7480-44EB-9AB7-9E6B9D6CB02A}" presName="composite" presStyleCnt="0"/>
      <dgm:spPr/>
    </dgm:pt>
    <dgm:pt modelId="{6C2F2879-1653-49F5-B790-CAC210DFB1B0}" type="pres">
      <dgm:prSet presAssocID="{A331EC10-7480-44EB-9AB7-9E6B9D6CB02A}" presName="rect2" presStyleLbl="revTx" presStyleIdx="1" presStyleCnt="4">
        <dgm:presLayoutVars>
          <dgm:bulletEnabled val="1"/>
        </dgm:presLayoutVars>
      </dgm:prSet>
      <dgm:spPr/>
    </dgm:pt>
    <dgm:pt modelId="{700A0770-9EC0-4444-A796-4D1FF0243DDD}" type="pres">
      <dgm:prSet presAssocID="{A331EC10-7480-44EB-9AB7-9E6B9D6CB02A}" presName="rect1" presStyleLbl="align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797" t="-806" r="-12744"/>
          </a:stretch>
        </a:blipFill>
      </dgm:spPr>
    </dgm:pt>
    <dgm:pt modelId="{132B2173-1D01-4ACF-974B-8C23039EB83A}" type="pres">
      <dgm:prSet presAssocID="{FF092956-B99A-41E4-8F5E-6CBF918FE6CC}" presName="sibTrans" presStyleCnt="0"/>
      <dgm:spPr/>
    </dgm:pt>
    <dgm:pt modelId="{106433D9-8599-456D-A440-0A301152F4D4}" type="pres">
      <dgm:prSet presAssocID="{67780784-F5DF-4217-BC54-3830EEF20306}" presName="composite" presStyleCnt="0"/>
      <dgm:spPr/>
    </dgm:pt>
    <dgm:pt modelId="{DA774F7E-1CD6-4A0E-B8DC-BA843F36BE80}" type="pres">
      <dgm:prSet presAssocID="{67780784-F5DF-4217-BC54-3830EEF20306}" presName="rect2" presStyleLbl="revTx" presStyleIdx="2" presStyleCnt="4">
        <dgm:presLayoutVars>
          <dgm:bulletEnabled val="1"/>
        </dgm:presLayoutVars>
      </dgm:prSet>
      <dgm:spPr/>
    </dgm:pt>
    <dgm:pt modelId="{EE3CF7A1-4D7B-4C76-84B3-3FA973779385}" type="pres">
      <dgm:prSet presAssocID="{67780784-F5DF-4217-BC54-3830EEF20306}" presName="rect1" presStyleLbl="alignImgPlace1" presStyleIdx="2" presStyleCnt="4"/>
      <dgm:spPr>
        <a:blipFill dpi="0" rotWithShape="1">
          <a:blip xmlns:r="http://schemas.openxmlformats.org/officeDocument/2006/relationships" r:embed="rId1"/>
          <a:srcRect/>
          <a:stretch>
            <a:fillRect l="-6374" t="-888" r="-11594"/>
          </a:stretch>
        </a:blipFill>
      </dgm:spPr>
    </dgm:pt>
    <dgm:pt modelId="{CC73B53E-D9C5-45C1-BA11-7806E5F06C70}" type="pres">
      <dgm:prSet presAssocID="{3CAA06E9-E97F-4C1B-BCFB-F78B8639521D}" presName="sibTrans" presStyleCnt="0"/>
      <dgm:spPr/>
    </dgm:pt>
    <dgm:pt modelId="{FFD05ACD-1B6E-4199-90E0-6C8F68417FF3}" type="pres">
      <dgm:prSet presAssocID="{754A670F-BE44-45FA-AE8A-78E9133B6D90}" presName="composite" presStyleCnt="0"/>
      <dgm:spPr/>
    </dgm:pt>
    <dgm:pt modelId="{93275388-4C91-4FE3-B77B-F65F793B9B46}" type="pres">
      <dgm:prSet presAssocID="{754A670F-BE44-45FA-AE8A-78E9133B6D90}" presName="rect2" presStyleLbl="revTx" presStyleIdx="3" presStyleCnt="4">
        <dgm:presLayoutVars>
          <dgm:bulletEnabled val="1"/>
        </dgm:presLayoutVars>
      </dgm:prSet>
      <dgm:spPr/>
    </dgm:pt>
    <dgm:pt modelId="{F581EA59-7E3F-48D3-AE23-663060EF4E78}" type="pres">
      <dgm:prSet presAssocID="{754A670F-BE44-45FA-AE8A-78E9133B6D90}" presName="rect1" presStyleLbl="alignImgPlace1" presStyleIdx="3" presStyleCnt="4"/>
      <dgm:spPr>
        <a:blipFill dpi="0" rotWithShape="1">
          <a:blip xmlns:r="http://schemas.openxmlformats.org/officeDocument/2006/relationships" r:embed="rId3"/>
          <a:srcRect/>
          <a:stretch>
            <a:fillRect l="-5590" t="-888" r="-13482"/>
          </a:stretch>
        </a:blipFill>
      </dgm:spPr>
    </dgm:pt>
  </dgm:ptLst>
  <dgm:cxnLst>
    <dgm:cxn modelId="{B38AD609-AE87-457B-9FEB-7FF499E08D8F}" type="presOf" srcId="{A331EC10-7480-44EB-9AB7-9E6B9D6CB02A}" destId="{6C2F2879-1653-49F5-B790-CAC210DFB1B0}" srcOrd="0" destOrd="0" presId="urn:microsoft.com/office/officeart/2008/layout/PictureGrid"/>
    <dgm:cxn modelId="{3F5F891A-7FE6-40BF-AEA8-453958950514}" srcId="{99A62CC1-2CD1-4525-8F68-046CCBDE0902}" destId="{754A670F-BE44-45FA-AE8A-78E9133B6D90}" srcOrd="3" destOrd="0" parTransId="{18F6213E-A2DF-4428-AFC0-C244C93903CF}" sibTransId="{AE6CA6E3-F16F-4C86-B07A-001192D48A51}"/>
    <dgm:cxn modelId="{9B77C693-2132-4052-A7EF-77E492E3D64F}" type="presOf" srcId="{754A670F-BE44-45FA-AE8A-78E9133B6D90}" destId="{93275388-4C91-4FE3-B77B-F65F793B9B46}" srcOrd="0" destOrd="0" presId="urn:microsoft.com/office/officeart/2008/layout/PictureGrid"/>
    <dgm:cxn modelId="{E12BE89C-75E6-4A61-A1BE-2ABDD0D00EB7}" type="presOf" srcId="{99A62CC1-2CD1-4525-8F68-046CCBDE0902}" destId="{4A668F0F-2698-43C6-894A-89BBA6C3E7A3}" srcOrd="0" destOrd="0" presId="urn:microsoft.com/office/officeart/2008/layout/PictureGrid"/>
    <dgm:cxn modelId="{5CC82FA2-D74D-4552-8049-F6CCE45B4C72}" srcId="{99A62CC1-2CD1-4525-8F68-046CCBDE0902}" destId="{CFE50B00-931F-4BAF-B5F7-31ABE1EAC2A0}" srcOrd="0" destOrd="0" parTransId="{3259C343-A931-4BEE-8419-53E9D4984187}" sibTransId="{4851BF1F-F902-46E2-B23B-B5119DAD6B42}"/>
    <dgm:cxn modelId="{B21821B3-5782-423E-8B3D-A7680131B0E8}" srcId="{99A62CC1-2CD1-4525-8F68-046CCBDE0902}" destId="{A331EC10-7480-44EB-9AB7-9E6B9D6CB02A}" srcOrd="1" destOrd="0" parTransId="{F723BB4A-6CE7-4C29-838D-7B1BF47B27A7}" sibTransId="{FF092956-B99A-41E4-8F5E-6CBF918FE6CC}"/>
    <dgm:cxn modelId="{5785A0C0-5D6D-423F-B09C-433A9EFD69A5}" type="presOf" srcId="{CFE50B00-931F-4BAF-B5F7-31ABE1EAC2A0}" destId="{55AE87C9-30C8-4199-8D1F-4D05A5AA5A60}" srcOrd="0" destOrd="0" presId="urn:microsoft.com/office/officeart/2008/layout/PictureGrid"/>
    <dgm:cxn modelId="{F1EF67CB-5E64-4B62-A13C-A25A88B24D17}" srcId="{99A62CC1-2CD1-4525-8F68-046CCBDE0902}" destId="{67780784-F5DF-4217-BC54-3830EEF20306}" srcOrd="2" destOrd="0" parTransId="{377DE835-2091-42F1-A271-DAB73B0D48B4}" sibTransId="{3CAA06E9-E97F-4C1B-BCFB-F78B8639521D}"/>
    <dgm:cxn modelId="{732FC0D4-91FD-4797-9C64-F82AE26A43E4}" type="presOf" srcId="{67780784-F5DF-4217-BC54-3830EEF20306}" destId="{DA774F7E-1CD6-4A0E-B8DC-BA843F36BE80}" srcOrd="0" destOrd="0" presId="urn:microsoft.com/office/officeart/2008/layout/PictureGrid"/>
    <dgm:cxn modelId="{E5AE4453-A242-49FF-A4BA-63A74C69A488}" type="presParOf" srcId="{4A668F0F-2698-43C6-894A-89BBA6C3E7A3}" destId="{96EAD7BA-C43C-4DD0-AF0C-6F3CD605EA42}" srcOrd="0" destOrd="0" presId="urn:microsoft.com/office/officeart/2008/layout/PictureGrid"/>
    <dgm:cxn modelId="{28C64311-99C6-4B5C-9169-C63C9C6391E0}" type="presParOf" srcId="{96EAD7BA-C43C-4DD0-AF0C-6F3CD605EA42}" destId="{55AE87C9-30C8-4199-8D1F-4D05A5AA5A60}" srcOrd="0" destOrd="0" presId="urn:microsoft.com/office/officeart/2008/layout/PictureGrid"/>
    <dgm:cxn modelId="{0C9B0F48-BB86-4F0B-8E09-163FBD744A25}" type="presParOf" srcId="{96EAD7BA-C43C-4DD0-AF0C-6F3CD605EA42}" destId="{71FFA832-B51A-4EC1-8CEA-F4BD0B448FDC}" srcOrd="1" destOrd="0" presId="urn:microsoft.com/office/officeart/2008/layout/PictureGrid"/>
    <dgm:cxn modelId="{C44E255A-245A-4827-B5DA-516BA6FCA67F}" type="presParOf" srcId="{4A668F0F-2698-43C6-894A-89BBA6C3E7A3}" destId="{C5145743-1E28-4392-9B64-3982A8FCA923}" srcOrd="1" destOrd="0" presId="urn:microsoft.com/office/officeart/2008/layout/PictureGrid"/>
    <dgm:cxn modelId="{E347706D-AEBA-422F-BF05-FD7A0AE576BA}" type="presParOf" srcId="{4A668F0F-2698-43C6-894A-89BBA6C3E7A3}" destId="{6791DF1D-0923-4442-AA80-855F19667CA9}" srcOrd="2" destOrd="0" presId="urn:microsoft.com/office/officeart/2008/layout/PictureGrid"/>
    <dgm:cxn modelId="{032D7774-B04C-43CD-B495-F5432933D7D2}" type="presParOf" srcId="{6791DF1D-0923-4442-AA80-855F19667CA9}" destId="{6C2F2879-1653-49F5-B790-CAC210DFB1B0}" srcOrd="0" destOrd="0" presId="urn:microsoft.com/office/officeart/2008/layout/PictureGrid"/>
    <dgm:cxn modelId="{DC7DCC4A-0EAB-45A7-89B2-E1CEEF84FA10}" type="presParOf" srcId="{6791DF1D-0923-4442-AA80-855F19667CA9}" destId="{700A0770-9EC0-4444-A796-4D1FF0243DDD}" srcOrd="1" destOrd="0" presId="urn:microsoft.com/office/officeart/2008/layout/PictureGrid"/>
    <dgm:cxn modelId="{0C242A0D-66DD-446B-9E23-B634FB0538CB}" type="presParOf" srcId="{4A668F0F-2698-43C6-894A-89BBA6C3E7A3}" destId="{132B2173-1D01-4ACF-974B-8C23039EB83A}" srcOrd="3" destOrd="0" presId="urn:microsoft.com/office/officeart/2008/layout/PictureGrid"/>
    <dgm:cxn modelId="{0B604667-C445-4094-A8DD-1F1305EC9F17}" type="presParOf" srcId="{4A668F0F-2698-43C6-894A-89BBA6C3E7A3}" destId="{106433D9-8599-456D-A440-0A301152F4D4}" srcOrd="4" destOrd="0" presId="urn:microsoft.com/office/officeart/2008/layout/PictureGrid"/>
    <dgm:cxn modelId="{D7F9AC66-EB44-4839-932F-715700194CCA}" type="presParOf" srcId="{106433D9-8599-456D-A440-0A301152F4D4}" destId="{DA774F7E-1CD6-4A0E-B8DC-BA843F36BE80}" srcOrd="0" destOrd="0" presId="urn:microsoft.com/office/officeart/2008/layout/PictureGrid"/>
    <dgm:cxn modelId="{D2FEC8ED-D869-4FBA-9D17-85EEB5D6B01C}" type="presParOf" srcId="{106433D9-8599-456D-A440-0A301152F4D4}" destId="{EE3CF7A1-4D7B-4C76-84B3-3FA973779385}" srcOrd="1" destOrd="0" presId="urn:microsoft.com/office/officeart/2008/layout/PictureGrid"/>
    <dgm:cxn modelId="{25D925B3-F3A4-4D53-B368-FAF50DC0AAE6}" type="presParOf" srcId="{4A668F0F-2698-43C6-894A-89BBA6C3E7A3}" destId="{CC73B53E-D9C5-45C1-BA11-7806E5F06C70}" srcOrd="5" destOrd="0" presId="urn:microsoft.com/office/officeart/2008/layout/PictureGrid"/>
    <dgm:cxn modelId="{F1CDCC40-5893-48B2-A7B7-C1A9270B69EC}" type="presParOf" srcId="{4A668F0F-2698-43C6-894A-89BBA6C3E7A3}" destId="{FFD05ACD-1B6E-4199-90E0-6C8F68417FF3}" srcOrd="6" destOrd="0" presId="urn:microsoft.com/office/officeart/2008/layout/PictureGrid"/>
    <dgm:cxn modelId="{11BD9CD4-A09A-49D5-B5CA-B62CC91317A7}" type="presParOf" srcId="{FFD05ACD-1B6E-4199-90E0-6C8F68417FF3}" destId="{93275388-4C91-4FE3-B77B-F65F793B9B46}" srcOrd="0" destOrd="0" presId="urn:microsoft.com/office/officeart/2008/layout/PictureGrid"/>
    <dgm:cxn modelId="{E2372C97-A7C7-4B30-AB26-B5BACA0932F0}" type="presParOf" srcId="{FFD05ACD-1B6E-4199-90E0-6C8F68417FF3}" destId="{F581EA59-7E3F-48D3-AE23-663060EF4E78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“Stressed” class Recall score ( high importance in medical tasks )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KNN outperformed the other models ( </a:t>
          </a:r>
          <a:r>
            <a:rPr lang="en-US" sz="1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the NNs ) 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Emotion features improve classifier sensitivity </a:t>
          </a:r>
          <a:endParaRPr lang="en-US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913032A5-C033-4440-88D6-A364409F567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Stress detection</a:t>
          </a:r>
        </a:p>
      </dgm:t>
    </dgm:pt>
    <dgm:pt modelId="{7A6AF65D-FC48-4B2B-B7FC-C6937A043E50}" type="parTrans" cxnId="{D9875169-7408-4BFD-B16C-9939960C51A7}">
      <dgm:prSet/>
      <dgm:spPr/>
      <dgm:t>
        <a:bodyPr/>
        <a:lstStyle/>
        <a:p>
          <a:endParaRPr lang="en-US"/>
        </a:p>
      </dgm:t>
    </dgm:pt>
    <dgm:pt modelId="{65835493-4EA6-4413-8649-EEC5277A888E}" type="sibTrans" cxnId="{D9875169-7408-4BFD-B16C-9939960C51A7}">
      <dgm:prSet/>
      <dgm:spPr/>
      <dgm:t>
        <a:bodyPr/>
        <a:lstStyle/>
        <a:p>
          <a:endParaRPr lang="en-US"/>
        </a:p>
      </dgm:t>
    </dgm:pt>
    <dgm:pt modelId="{D17D1AE6-BDE7-481A-AC78-61D8F428D5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lexical problem</a:t>
          </a:r>
        </a:p>
      </dgm:t>
    </dgm:pt>
    <dgm:pt modelId="{817E0646-E909-4914-9165-DD471209E4C2}" type="parTrans" cxnId="{45B78978-240A-4C5B-9CAC-F9272E2F5CFC}">
      <dgm:prSet/>
      <dgm:spPr/>
      <dgm:t>
        <a:bodyPr/>
        <a:lstStyle/>
        <a:p>
          <a:endParaRPr lang="en-US"/>
        </a:p>
      </dgm:t>
    </dgm:pt>
    <dgm:pt modelId="{79929C8A-8EDE-4156-BE7A-6D38F86D2B6D}" type="sibTrans" cxnId="{45B78978-240A-4C5B-9CAC-F9272E2F5CFC}">
      <dgm:prSet/>
      <dgm:spPr/>
      <dgm:t>
        <a:bodyPr/>
        <a:lstStyle/>
        <a:p>
          <a:endParaRPr lang="en-US"/>
        </a:p>
      </dgm:t>
    </dgm:pt>
    <dgm:pt modelId="{9B7289C9-D66F-4EB6-88A7-0242161AAC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resources developed with psychological applications in mind (e.g. LIWC, DAL, etc. )</a:t>
          </a:r>
        </a:p>
      </dgm:t>
    </dgm:pt>
    <dgm:pt modelId="{78AF2C8B-75AC-4654-B589-FC2C17E4F290}" type="parTrans" cxnId="{56B30D12-67B1-4FFE-BC99-C536577DE2EF}">
      <dgm:prSet/>
      <dgm:spPr/>
      <dgm:t>
        <a:bodyPr/>
        <a:lstStyle/>
        <a:p>
          <a:endParaRPr lang="en-US"/>
        </a:p>
      </dgm:t>
    </dgm:pt>
    <dgm:pt modelId="{B7800CF9-87FF-43D4-AD53-111CCB8F3CFF}" type="sibTrans" cxnId="{56B30D12-67B1-4FFE-BC99-C536577DE2EF}">
      <dgm:prSet/>
      <dgm:spPr/>
      <dgm:t>
        <a:bodyPr/>
        <a:lstStyle/>
        <a:p>
          <a:endParaRPr lang="en-US"/>
        </a:p>
      </dgm:t>
    </dgm:pt>
    <dgm:pt modelId="{B7A718E6-EB67-4912-A9CA-5318B21BC32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NNs tend to overfit quickly due to lack of data compared to non NNs  </a:t>
          </a:r>
          <a:endParaRPr lang="en-US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14706A-8559-4AF9-98BD-FD30C2A92885}" type="parTrans" cxnId="{A3AF9EBD-18DB-44F8-A9AD-03C24B3779DA}">
      <dgm:prSet/>
      <dgm:spPr/>
      <dgm:t>
        <a:bodyPr/>
        <a:lstStyle/>
        <a:p>
          <a:endParaRPr lang="en-US"/>
        </a:p>
      </dgm:t>
    </dgm:pt>
    <dgm:pt modelId="{B66613A5-29B8-424B-8A01-9E0B7B64B954}" type="sibTrans" cxnId="{A3AF9EBD-18DB-44F8-A9AD-03C24B3779DA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58319267-C71E-43C9-94E1-827D0616C7A7}" type="pres">
      <dgm:prSet presAssocID="{6750AC01-D39D-4F3A-9DC8-2A211EE986A2}" presName="text_1" presStyleLbl="node1" presStyleIdx="0" presStyleCnt="5" custScaleY="124756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5"/>
      <dgm:spPr/>
    </dgm:pt>
    <dgm:pt modelId="{709BD9AF-E174-4C91-9C07-9088E0700F64}" type="pres">
      <dgm:prSet presAssocID="{B7A718E6-EB67-4912-A9CA-5318B21BC326}" presName="text_2" presStyleLbl="node1" presStyleIdx="1" presStyleCnt="5" custScaleY="100120">
        <dgm:presLayoutVars>
          <dgm:bulletEnabled val="1"/>
        </dgm:presLayoutVars>
      </dgm:prSet>
      <dgm:spPr/>
    </dgm:pt>
    <dgm:pt modelId="{3E29DBF5-791C-4A3E-AA05-B92C513E412D}" type="pres">
      <dgm:prSet presAssocID="{B7A718E6-EB67-4912-A9CA-5318B21BC326}" presName="accent_2" presStyleCnt="0"/>
      <dgm:spPr/>
    </dgm:pt>
    <dgm:pt modelId="{B31A3764-E61D-4DA0-B175-73FDD869C28B}" type="pres">
      <dgm:prSet presAssocID="{B7A718E6-EB67-4912-A9CA-5318B21BC326}" presName="accentRepeatNode" presStyleLbl="solidFgAcc1" presStyleIdx="1" presStyleCnt="5"/>
      <dgm:spPr/>
    </dgm:pt>
    <dgm:pt modelId="{037B5E30-493F-4993-81B7-A5C4D401C0D0}" type="pres">
      <dgm:prSet presAssocID="{0BEF68B8-1228-47BB-83B5-7B9CD1E3F84E}" presName="text_3" presStyleLbl="node1" presStyleIdx="2" presStyleCnt="5">
        <dgm:presLayoutVars>
          <dgm:bulletEnabled val="1"/>
        </dgm:presLayoutVars>
      </dgm:prSet>
      <dgm:spPr/>
    </dgm:pt>
    <dgm:pt modelId="{19EA8673-7826-4E5A-A333-98425DE72F9B}" type="pres">
      <dgm:prSet presAssocID="{0BEF68B8-1228-47BB-83B5-7B9CD1E3F84E}" presName="accent_3" presStyleCnt="0"/>
      <dgm:spPr/>
    </dgm:pt>
    <dgm:pt modelId="{3F8116AC-FAC3-4E95-9865-93CCFEB191B9}" type="pres">
      <dgm:prSet presAssocID="{0BEF68B8-1228-47BB-83B5-7B9CD1E3F84E}" presName="accentRepeatNode" presStyleLbl="solidFgAcc1" presStyleIdx="2" presStyleCnt="5"/>
      <dgm:spPr/>
    </dgm:pt>
    <dgm:pt modelId="{0CBC05D6-5F1A-44E7-8281-26E0F3D2A674}" type="pres">
      <dgm:prSet presAssocID="{5605D28D-2CE6-4513-8566-952984E21E14}" presName="text_4" presStyleLbl="node1" presStyleIdx="3" presStyleCnt="5">
        <dgm:presLayoutVars>
          <dgm:bulletEnabled val="1"/>
        </dgm:presLayoutVars>
      </dgm:prSet>
      <dgm:spPr/>
    </dgm:pt>
    <dgm:pt modelId="{A7C1354B-99D4-4811-A19F-2C43B80CFE94}" type="pres">
      <dgm:prSet presAssocID="{5605D28D-2CE6-4513-8566-952984E21E14}" presName="accent_4" presStyleCnt="0"/>
      <dgm:spPr/>
    </dgm:pt>
    <dgm:pt modelId="{A965097E-32F1-4AB8-8C4E-2814A7596B2F}" type="pres">
      <dgm:prSet presAssocID="{5605D28D-2CE6-4513-8566-952984E21E14}" presName="accentRepeatNode" presStyleLbl="solidFgAcc1" presStyleIdx="3" presStyleCnt="5"/>
      <dgm:spPr/>
    </dgm:pt>
    <dgm:pt modelId="{B6BC37A8-2787-42C4-BD29-7780D44450CE}" type="pres">
      <dgm:prSet presAssocID="{913032A5-C033-4440-88D6-A364409F567A}" presName="text_5" presStyleLbl="node1" presStyleIdx="4" presStyleCnt="5" custScaleY="138272">
        <dgm:presLayoutVars>
          <dgm:bulletEnabled val="1"/>
        </dgm:presLayoutVars>
      </dgm:prSet>
      <dgm:spPr/>
    </dgm:pt>
    <dgm:pt modelId="{07CC9D21-5DB5-433F-9260-8AF4FE50343C}" type="pres">
      <dgm:prSet presAssocID="{913032A5-C033-4440-88D6-A364409F567A}" presName="accent_5" presStyleCnt="0"/>
      <dgm:spPr/>
    </dgm:pt>
    <dgm:pt modelId="{0C43037D-80EC-4798-A581-E1F748691E3F}" type="pres">
      <dgm:prSet presAssocID="{913032A5-C033-4440-88D6-A364409F567A}" presName="accentRepeatNode" presStyleLbl="solidFgAcc1" presStyleIdx="4" presStyleCnt="5"/>
      <dgm:spPr/>
    </dgm:pt>
  </dgm:ptLst>
  <dgm:cxnLst>
    <dgm:cxn modelId="{56B30D12-67B1-4FFE-BC99-C536577DE2EF}" srcId="{913032A5-C033-4440-88D6-A364409F567A}" destId="{9B7289C9-D66F-4EB6-88A7-0242161AACD7}" srcOrd="1" destOrd="0" parTransId="{78AF2C8B-75AC-4654-B589-FC2C17E4F290}" sibTransId="{B7800CF9-87FF-43D4-AD53-111CCB8F3CFF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EB845F26-3733-403E-BFFA-4750A8DB5707}" type="presOf" srcId="{B7A718E6-EB67-4912-A9CA-5318B21BC326}" destId="{709BD9AF-E174-4C91-9C07-9088E0700F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6FD4669-7396-4010-B514-70F0C3AC1B4F}" type="presOf" srcId="{9B7289C9-D66F-4EB6-88A7-0242161AACD7}" destId="{B6BC37A8-2787-42C4-BD29-7780D44450CE}" srcOrd="0" destOrd="2" presId="urn:microsoft.com/office/officeart/2008/layout/VerticalCurvedList"/>
    <dgm:cxn modelId="{D9875169-7408-4BFD-B16C-9939960C51A7}" srcId="{7E5AA53B-3EEE-4DE4-BB81-9044890C2946}" destId="{913032A5-C033-4440-88D6-A364409F567A}" srcOrd="4" destOrd="0" parTransId="{7A6AF65D-FC48-4B2B-B7FC-C6937A043E50}" sibTransId="{65835493-4EA6-4413-8649-EEC5277A888E}"/>
    <dgm:cxn modelId="{3C782B6B-E7E0-41AA-A45B-EF862DE70BEB}" type="presOf" srcId="{5605D28D-2CE6-4513-8566-952984E21E14}" destId="{0CBC05D6-5F1A-44E7-8281-26E0F3D2A674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45B78978-240A-4C5B-9CAC-F9272E2F5CFC}" srcId="{913032A5-C033-4440-88D6-A364409F567A}" destId="{D17D1AE6-BDE7-481A-AC78-61D8F428D507}" srcOrd="0" destOrd="0" parTransId="{817E0646-E909-4914-9165-DD471209E4C2}" sibTransId="{79929C8A-8EDE-4156-BE7A-6D38F86D2B6D}"/>
    <dgm:cxn modelId="{EDEF4F82-1237-4639-A0F7-385C1897CE66}" srcId="{7E5AA53B-3EEE-4DE4-BB81-9044890C2946}" destId="{0BEF68B8-1228-47BB-83B5-7B9CD1E3F84E}" srcOrd="2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3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3E1001A4-3770-4B6C-9E5B-E07188679876}" type="presOf" srcId="{D17D1AE6-BDE7-481A-AC78-61D8F428D507}" destId="{B6BC37A8-2787-42C4-BD29-7780D44450CE}" srcOrd="0" destOrd="1" presId="urn:microsoft.com/office/officeart/2008/layout/VerticalCurvedList"/>
    <dgm:cxn modelId="{A3AF9EBD-18DB-44F8-A9AD-03C24B3779DA}" srcId="{7E5AA53B-3EEE-4DE4-BB81-9044890C2946}" destId="{B7A718E6-EB67-4912-A9CA-5318B21BC326}" srcOrd="1" destOrd="0" parTransId="{D014706A-8559-4AF9-98BD-FD30C2A92885}" sibTransId="{B66613A5-29B8-424B-8A01-9E0B7B64B954}"/>
    <dgm:cxn modelId="{5E4410ED-70A2-4DDD-B921-11A2E729EE99}" type="presOf" srcId="{0BEF68B8-1228-47BB-83B5-7B9CD1E3F84E}" destId="{037B5E30-493F-4993-81B7-A5C4D401C0D0}" srcOrd="0" destOrd="0" presId="urn:microsoft.com/office/officeart/2008/layout/VerticalCurvedList"/>
    <dgm:cxn modelId="{77A205F1-01D7-4928-A481-24CEFEA8FEAE}" type="presOf" srcId="{913032A5-C033-4440-88D6-A364409F567A}" destId="{B6BC37A8-2787-42C4-BD29-7780D44450CE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EE250FA5-3F6E-400C-A841-F7B9D21D925A}" type="presParOf" srcId="{90561C55-3C6E-4D53-85E1-2C50BCDDA392}" destId="{709BD9AF-E174-4C91-9C07-9088E0700F64}" srcOrd="3" destOrd="0" presId="urn:microsoft.com/office/officeart/2008/layout/VerticalCurvedList"/>
    <dgm:cxn modelId="{EC85637D-E206-4272-9E78-B0CD487EE85A}" type="presParOf" srcId="{90561C55-3C6E-4D53-85E1-2C50BCDDA392}" destId="{3E29DBF5-791C-4A3E-AA05-B92C513E412D}" srcOrd="4" destOrd="0" presId="urn:microsoft.com/office/officeart/2008/layout/VerticalCurvedList"/>
    <dgm:cxn modelId="{398BBC1C-1F49-473F-91FC-48CA3F0EEE40}" type="presParOf" srcId="{3E29DBF5-791C-4A3E-AA05-B92C513E412D}" destId="{B31A3764-E61D-4DA0-B175-73FDD869C28B}" srcOrd="0" destOrd="0" presId="urn:microsoft.com/office/officeart/2008/layout/VerticalCurvedList"/>
    <dgm:cxn modelId="{2C405934-6376-4B38-A0AE-6F447B44E979}" type="presParOf" srcId="{90561C55-3C6E-4D53-85E1-2C50BCDDA392}" destId="{037B5E30-493F-4993-81B7-A5C4D401C0D0}" srcOrd="5" destOrd="0" presId="urn:microsoft.com/office/officeart/2008/layout/VerticalCurvedList"/>
    <dgm:cxn modelId="{EB61B4EA-8CD8-458E-B031-1C459DFD9A10}" type="presParOf" srcId="{90561C55-3C6E-4D53-85E1-2C50BCDDA392}" destId="{19EA8673-7826-4E5A-A333-98425DE72F9B}" srcOrd="6" destOrd="0" presId="urn:microsoft.com/office/officeart/2008/layout/VerticalCurvedList"/>
    <dgm:cxn modelId="{E190755A-5B3D-4FB4-A881-6DEE6BA99B85}" type="presParOf" srcId="{19EA8673-7826-4E5A-A333-98425DE72F9B}" destId="{3F8116AC-FAC3-4E95-9865-93CCFEB191B9}" srcOrd="0" destOrd="0" presId="urn:microsoft.com/office/officeart/2008/layout/VerticalCurvedList"/>
    <dgm:cxn modelId="{066A3163-D315-400D-BE07-E47B681E6899}" type="presParOf" srcId="{90561C55-3C6E-4D53-85E1-2C50BCDDA392}" destId="{0CBC05D6-5F1A-44E7-8281-26E0F3D2A674}" srcOrd="7" destOrd="0" presId="urn:microsoft.com/office/officeart/2008/layout/VerticalCurvedList"/>
    <dgm:cxn modelId="{D6CC1F32-8C4C-40D4-9933-F52127CD2173}" type="presParOf" srcId="{90561C55-3C6E-4D53-85E1-2C50BCDDA392}" destId="{A7C1354B-99D4-4811-A19F-2C43B80CFE94}" srcOrd="8" destOrd="0" presId="urn:microsoft.com/office/officeart/2008/layout/VerticalCurvedList"/>
    <dgm:cxn modelId="{D2FC9864-F338-417E-8271-4DADA6FD861E}" type="presParOf" srcId="{A7C1354B-99D4-4811-A19F-2C43B80CFE94}" destId="{A965097E-32F1-4AB8-8C4E-2814A7596B2F}" srcOrd="0" destOrd="0" presId="urn:microsoft.com/office/officeart/2008/layout/VerticalCurvedList"/>
    <dgm:cxn modelId="{A9B65A1C-C65A-4250-9035-4ABA8743339D}" type="presParOf" srcId="{90561C55-3C6E-4D53-85E1-2C50BCDDA392}" destId="{B6BC37A8-2787-42C4-BD29-7780D44450CE}" srcOrd="9" destOrd="0" presId="urn:microsoft.com/office/officeart/2008/layout/VerticalCurvedList"/>
    <dgm:cxn modelId="{AFBFD649-AEDE-4469-96A6-8B985D0B7268}" type="presParOf" srcId="{90561C55-3C6E-4D53-85E1-2C50BCDDA392}" destId="{07CC9D21-5DB5-433F-9260-8AF4FE50343C}" srcOrd="10" destOrd="0" presId="urn:microsoft.com/office/officeart/2008/layout/VerticalCurvedList"/>
    <dgm:cxn modelId="{3D6F23C7-2D88-4806-B3AB-C5977BD43540}" type="presParOf" srcId="{07CC9D21-5DB5-433F-9260-8AF4FE50343C}" destId="{0C43037D-80EC-4798-A581-E1F748691E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Enrich the dataset with more samples	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36ADD502-5ADD-4B0B-BEDA-0684544E17F8}">
      <dgm:prSet phldrT="[Text]" custT="1"/>
      <dgm:spPr/>
      <dgm:t>
        <a:bodyPr anchor="ctr"/>
        <a:lstStyle/>
        <a:p>
          <a:r>
            <a: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Additional experiments:	</a:t>
          </a:r>
          <a:endParaRPr lang="en-US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1B22BB-E2B9-4495-A994-B499EF7B0DB9}" type="parTrans" cxnId="{120EC1D8-06A2-4553-BEA4-7E7FE2835B14}">
      <dgm:prSet/>
      <dgm:spPr/>
      <dgm:t>
        <a:bodyPr/>
        <a:lstStyle/>
        <a:p>
          <a:endParaRPr lang="en-US"/>
        </a:p>
      </dgm:t>
    </dgm:pt>
    <dgm:pt modelId="{AB04824C-F06B-437C-8980-99907443F1A1}" type="sibTrans" cxnId="{120EC1D8-06A2-4553-BEA4-7E7FE2835B14}">
      <dgm:prSet/>
      <dgm:spPr/>
      <dgm:t>
        <a:bodyPr/>
        <a:lstStyle/>
        <a:p>
          <a:endParaRPr lang="en-US"/>
        </a:p>
      </dgm:t>
    </dgm:pt>
    <dgm:pt modelId="{09F83258-6DC8-4228-B9CE-C9636B4053C9}">
      <dgm:prSet phldrT="[Text]" custT="1"/>
      <dgm:spPr/>
      <dgm:t>
        <a:bodyPr anchor="ctr"/>
        <a:lstStyle/>
        <a:p>
          <a:r>
            <a: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Mental Health contribution</a:t>
          </a:r>
          <a:endParaRPr lang="en-US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C17EDA-7F77-45C0-878A-172D9AB31C9D}" type="parTrans" cxnId="{436A8FC7-1FD2-4BC4-A8F7-BCE00F6CA277}">
      <dgm:prSet/>
      <dgm:spPr/>
      <dgm:t>
        <a:bodyPr/>
        <a:lstStyle/>
        <a:p>
          <a:endParaRPr lang="en-US"/>
        </a:p>
      </dgm:t>
    </dgm:pt>
    <dgm:pt modelId="{D6B9912F-8B55-4555-B570-28A2B5CF00D5}" type="sibTrans" cxnId="{436A8FC7-1FD2-4BC4-A8F7-BCE00F6CA277}">
      <dgm:prSet/>
      <dgm:spPr/>
      <dgm:t>
        <a:bodyPr/>
        <a:lstStyle/>
        <a:p>
          <a:endParaRPr lang="en-US"/>
        </a:p>
      </dgm:t>
    </dgm:pt>
    <dgm:pt modelId="{644C7763-A823-440B-BE16-F4AEE43BD58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Model types</a:t>
          </a:r>
          <a:endParaRPr lang="en-US" sz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855DC5-8CDC-413F-875E-9C7B4545EAE6}" type="parTrans" cxnId="{969F5672-04E2-4F03-B391-1181870D0982}">
      <dgm:prSet/>
      <dgm:spPr/>
      <dgm:t>
        <a:bodyPr/>
        <a:lstStyle/>
        <a:p>
          <a:endParaRPr lang="en-US"/>
        </a:p>
      </dgm:t>
    </dgm:pt>
    <dgm:pt modelId="{06BFA7A2-8D8E-4D6D-B1D7-4745380FC32D}" type="sibTrans" cxnId="{969F5672-04E2-4F03-B391-1181870D0982}">
      <dgm:prSet/>
      <dgm:spPr/>
      <dgm:t>
        <a:bodyPr/>
        <a:lstStyle/>
        <a:p>
          <a:endParaRPr lang="en-US"/>
        </a:p>
      </dgm:t>
    </dgm:pt>
    <dgm:pt modelId="{4CEDD2F0-DF29-46C7-9BF8-D646F504ABE1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Model fine-tuning </a:t>
          </a:r>
          <a:r>
            <a: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(grid search – time consuming, fine-tune on several feature combinations)</a:t>
          </a:r>
          <a:endParaRPr lang="en-US" sz="11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9EA643-D040-4BA5-8D4E-3C4D0B84F19B}" type="parTrans" cxnId="{D26F33E3-A5EB-45E8-9C9B-516CB482AE35}">
      <dgm:prSet/>
      <dgm:spPr/>
      <dgm:t>
        <a:bodyPr/>
        <a:lstStyle/>
        <a:p>
          <a:endParaRPr lang="en-US"/>
        </a:p>
      </dgm:t>
    </dgm:pt>
    <dgm:pt modelId="{00E9A7C8-10CE-4795-BB09-1EDA4BC76D16}" type="sibTrans" cxnId="{D26F33E3-A5EB-45E8-9C9B-516CB482AE35}">
      <dgm:prSet/>
      <dgm:spPr/>
      <dgm:t>
        <a:bodyPr/>
        <a:lstStyle/>
        <a:p>
          <a:endParaRPr lang="en-US"/>
        </a:p>
      </dgm:t>
    </dgm:pt>
    <dgm:pt modelId="{19A91E41-5AC5-4ADA-9DFE-1363538035F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Features</a:t>
          </a:r>
          <a:endParaRPr lang="en-US" sz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0D241B-49D4-4BAB-BACB-3B667BB56B45}" type="parTrans" cxnId="{50AA82D3-265A-43E5-94B7-EC11A7E1962A}">
      <dgm:prSet/>
      <dgm:spPr/>
      <dgm:t>
        <a:bodyPr/>
        <a:lstStyle/>
        <a:p>
          <a:endParaRPr lang="en-US"/>
        </a:p>
      </dgm:t>
    </dgm:pt>
    <dgm:pt modelId="{37FB5F42-21D0-4C57-BA84-B688C91F46F3}" type="sibTrans" cxnId="{50AA82D3-265A-43E5-94B7-EC11A7E1962A}">
      <dgm:prSet/>
      <dgm:spPr/>
      <dgm:t>
        <a:bodyPr/>
        <a:lstStyle/>
        <a:p>
          <a:endParaRPr lang="en-US"/>
        </a:p>
      </dgm:t>
    </dgm:pt>
    <dgm:pt modelId="{6F2F0D9C-6640-47F3-A770-99B6B4042E65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Text embeddings </a:t>
          </a:r>
          <a:r>
            <a: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(e.g. </a:t>
          </a:r>
          <a:r>
            <a:rPr lang="en-GB" sz="11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GloVe</a:t>
          </a:r>
          <a:r>
            <a: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n-US" sz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E3010F-6407-497A-8450-F190648B8A26}" type="parTrans" cxnId="{9C44C7D6-1721-4C59-8BFE-086323352AE6}">
      <dgm:prSet/>
      <dgm:spPr/>
      <dgm:t>
        <a:bodyPr/>
        <a:lstStyle/>
        <a:p>
          <a:endParaRPr lang="en-US"/>
        </a:p>
      </dgm:t>
    </dgm:pt>
    <dgm:pt modelId="{E81392A8-9F3A-432F-B215-50861FA27E4E}" type="sibTrans" cxnId="{9C44C7D6-1721-4C59-8BFE-086323352AE6}">
      <dgm:prSet/>
      <dgm:spPr/>
      <dgm:t>
        <a:bodyPr/>
        <a:lstStyle/>
        <a:p>
          <a:endParaRPr lang="en-US"/>
        </a:p>
      </dgm:t>
    </dgm:pt>
    <dgm:pt modelId="{17879845-43CA-4809-AA6F-DDA9FB2A7FFD}">
      <dgm:prSet custT="1"/>
      <dgm:spPr/>
      <dgm:t>
        <a:bodyPr/>
        <a:lstStyle/>
        <a:p>
          <a:r>
            <a: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 </a:t>
          </a:r>
          <a:r>
            <a:rPr lang="en-GB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Subreddit categories / threads </a:t>
          </a:r>
          <a:endParaRPr lang="en-US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C96DDB-35BB-438E-A21B-CE36AD79535A}" type="parTrans" cxnId="{A964F13F-2FD3-4CE6-83D9-A6A2198041F1}">
      <dgm:prSet/>
      <dgm:spPr/>
      <dgm:t>
        <a:bodyPr/>
        <a:lstStyle/>
        <a:p>
          <a:endParaRPr lang="en-US"/>
        </a:p>
      </dgm:t>
    </dgm:pt>
    <dgm:pt modelId="{0A0F23BE-D99A-4D1B-82C8-A7E4DEE321AA}" type="sibTrans" cxnId="{A964F13F-2FD3-4CE6-83D9-A6A2198041F1}">
      <dgm:prSet/>
      <dgm:spPr/>
      <dgm:t>
        <a:bodyPr/>
        <a:lstStyle/>
        <a:p>
          <a:endParaRPr lang="en-US"/>
        </a:p>
      </dgm:t>
    </dgm:pt>
    <dgm:pt modelId="{8A44746F-1ED7-4D9A-B18D-16C50BE8C7EF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Further data scaling</a:t>
          </a:r>
          <a:endParaRPr lang="en-US" sz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2919BB-CC3E-4816-820D-E3F3DA1CC9F1}" type="parTrans" cxnId="{564313D3-1710-4B30-A73C-C3EF58378E19}">
      <dgm:prSet/>
      <dgm:spPr/>
      <dgm:t>
        <a:bodyPr/>
        <a:lstStyle/>
        <a:p>
          <a:endParaRPr lang="en-US"/>
        </a:p>
      </dgm:t>
    </dgm:pt>
    <dgm:pt modelId="{242A7D19-95A6-427A-96D7-BB51470162FA}" type="sibTrans" cxnId="{564313D3-1710-4B30-A73C-C3EF58378E19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Y="59936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0B1E4CBE-AAE9-4DCA-9D41-4511854FDB76}" type="pres">
      <dgm:prSet presAssocID="{36ADD502-5ADD-4B0B-BEDA-0684544E17F8}" presName="text_2" presStyleLbl="node1" presStyleIdx="1" presStyleCnt="3" custScaleY="169886">
        <dgm:presLayoutVars>
          <dgm:bulletEnabled val="1"/>
        </dgm:presLayoutVars>
      </dgm:prSet>
      <dgm:spPr/>
    </dgm:pt>
    <dgm:pt modelId="{9002C475-97FB-4140-9077-4586E3BE1BE8}" type="pres">
      <dgm:prSet presAssocID="{36ADD502-5ADD-4B0B-BEDA-0684544E17F8}" presName="accent_2" presStyleCnt="0"/>
      <dgm:spPr/>
    </dgm:pt>
    <dgm:pt modelId="{8F30C8CE-5F50-416E-9AD1-E248A19E6BB0}" type="pres">
      <dgm:prSet presAssocID="{36ADD502-5ADD-4B0B-BEDA-0684544E17F8}" presName="accentRepeatNode" presStyleLbl="solidFgAcc1" presStyleIdx="1" presStyleCnt="3"/>
      <dgm:spPr/>
    </dgm:pt>
    <dgm:pt modelId="{9CB32FD2-B83B-4F90-AE1E-507CB2711680}" type="pres">
      <dgm:prSet presAssocID="{09F83258-6DC8-4228-B9CE-C9636B4053C9}" presName="text_3" presStyleLbl="node1" presStyleIdx="2" presStyleCnt="3" custScaleY="62042">
        <dgm:presLayoutVars>
          <dgm:bulletEnabled val="1"/>
        </dgm:presLayoutVars>
      </dgm:prSet>
      <dgm:spPr/>
    </dgm:pt>
    <dgm:pt modelId="{E8E5C95D-C2EC-49D9-94A7-63CF6F18284E}" type="pres">
      <dgm:prSet presAssocID="{09F83258-6DC8-4228-B9CE-C9636B4053C9}" presName="accent_3" presStyleCnt="0"/>
      <dgm:spPr/>
    </dgm:pt>
    <dgm:pt modelId="{EF1CECEF-ED8A-41D7-A658-6F39E431D58F}" type="pres">
      <dgm:prSet presAssocID="{09F83258-6DC8-4228-B9CE-C9636B4053C9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7FB8435-6424-4106-B8F2-A0C6F8538176}" type="presOf" srcId="{644C7763-A823-440B-BE16-F4AEE43BD582}" destId="{0B1E4CBE-AAE9-4DCA-9D41-4511854FDB76}" srcOrd="0" destOrd="1" presId="urn:microsoft.com/office/officeart/2008/layout/VerticalCurvedList"/>
    <dgm:cxn modelId="{A964F13F-2FD3-4CE6-83D9-A6A2198041F1}" srcId="{36ADD502-5ADD-4B0B-BEDA-0684544E17F8}" destId="{17879845-43CA-4809-AA6F-DDA9FB2A7FFD}" srcOrd="4" destOrd="0" parTransId="{E0C96DDB-35BB-438E-A21B-CE36AD79535A}" sibTransId="{0A0F23BE-D99A-4D1B-82C8-A7E4DEE321AA}"/>
    <dgm:cxn modelId="{E9E77D5E-98F2-45D6-9148-CA93C70E7166}" type="presOf" srcId="{8A44746F-1ED7-4D9A-B18D-16C50BE8C7EF}" destId="{0B1E4CBE-AAE9-4DCA-9D41-4511854FDB76}" srcOrd="0" destOrd="6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C5310442-FC12-4AC1-BCCF-4324F860C664}" type="presOf" srcId="{36ADD502-5ADD-4B0B-BEDA-0684544E17F8}" destId="{0B1E4CBE-AAE9-4DCA-9D41-4511854FDB76}" srcOrd="0" destOrd="0" presId="urn:microsoft.com/office/officeart/2008/layout/VerticalCurvedList"/>
    <dgm:cxn modelId="{063EA144-284B-4F46-8EB4-19DAD8D0FF1B}" type="presOf" srcId="{19A91E41-5AC5-4ADA-9DFE-1363538035F0}" destId="{0B1E4CBE-AAE9-4DCA-9D41-4511854FDB76}" srcOrd="0" destOrd="3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4478CC6F-47C0-4773-B4EF-0FEB5074BC35}" type="presOf" srcId="{09F83258-6DC8-4228-B9CE-C9636B4053C9}" destId="{9CB32FD2-B83B-4F90-AE1E-507CB2711680}" srcOrd="0" destOrd="0" presId="urn:microsoft.com/office/officeart/2008/layout/VerticalCurvedList"/>
    <dgm:cxn modelId="{969F5672-04E2-4F03-B391-1181870D0982}" srcId="{36ADD502-5ADD-4B0B-BEDA-0684544E17F8}" destId="{644C7763-A823-440B-BE16-F4AEE43BD582}" srcOrd="0" destOrd="0" parTransId="{07855DC5-8CDC-413F-875E-9C7B4545EAE6}" sibTransId="{06BFA7A2-8D8E-4D6D-B1D7-4745380FC32D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98DD0CA3-6F17-44F8-A5B0-6183A6FD805B}" type="presOf" srcId="{4CEDD2F0-DF29-46C7-9BF8-D646F504ABE1}" destId="{0B1E4CBE-AAE9-4DCA-9D41-4511854FDB76}" srcOrd="0" destOrd="2" presId="urn:microsoft.com/office/officeart/2008/layout/VerticalCurvedList"/>
    <dgm:cxn modelId="{29ADB9A9-A3C5-4B13-A35B-6837D406C06D}" type="presOf" srcId="{17879845-43CA-4809-AA6F-DDA9FB2A7FFD}" destId="{0B1E4CBE-AAE9-4DCA-9D41-4511854FDB76}" srcOrd="0" destOrd="5" presId="urn:microsoft.com/office/officeart/2008/layout/VerticalCurvedList"/>
    <dgm:cxn modelId="{436A8FC7-1FD2-4BC4-A8F7-BCE00F6CA277}" srcId="{7E5AA53B-3EEE-4DE4-BB81-9044890C2946}" destId="{09F83258-6DC8-4228-B9CE-C9636B4053C9}" srcOrd="2" destOrd="0" parTransId="{F4C17EDA-7F77-45C0-878A-172D9AB31C9D}" sibTransId="{D6B9912F-8B55-4555-B570-28A2B5CF00D5}"/>
    <dgm:cxn modelId="{564313D3-1710-4B30-A73C-C3EF58378E19}" srcId="{36ADD502-5ADD-4B0B-BEDA-0684544E17F8}" destId="{8A44746F-1ED7-4D9A-B18D-16C50BE8C7EF}" srcOrd="5" destOrd="0" parTransId="{B32919BB-CC3E-4816-820D-E3F3DA1CC9F1}" sibTransId="{242A7D19-95A6-427A-96D7-BB51470162FA}"/>
    <dgm:cxn modelId="{50AA82D3-265A-43E5-94B7-EC11A7E1962A}" srcId="{36ADD502-5ADD-4B0B-BEDA-0684544E17F8}" destId="{19A91E41-5AC5-4ADA-9DFE-1363538035F0}" srcOrd="2" destOrd="0" parTransId="{CF0D241B-49D4-4BAB-BACB-3B667BB56B45}" sibTransId="{37FB5F42-21D0-4C57-BA84-B688C91F46F3}"/>
    <dgm:cxn modelId="{9C44C7D6-1721-4C59-8BFE-086323352AE6}" srcId="{36ADD502-5ADD-4B0B-BEDA-0684544E17F8}" destId="{6F2F0D9C-6640-47F3-A770-99B6B4042E65}" srcOrd="3" destOrd="0" parTransId="{87E3010F-6407-497A-8450-F190648B8A26}" sibTransId="{E81392A8-9F3A-432F-B215-50861FA27E4E}"/>
    <dgm:cxn modelId="{120EC1D8-06A2-4553-BEA4-7E7FE2835B14}" srcId="{7E5AA53B-3EEE-4DE4-BB81-9044890C2946}" destId="{36ADD502-5ADD-4B0B-BEDA-0684544E17F8}" srcOrd="1" destOrd="0" parTransId="{7E1B22BB-E2B9-4495-A994-B499EF7B0DB9}" sibTransId="{AB04824C-F06B-437C-8980-99907443F1A1}"/>
    <dgm:cxn modelId="{D26F33E3-A5EB-45E8-9C9B-516CB482AE35}" srcId="{36ADD502-5ADD-4B0B-BEDA-0684544E17F8}" destId="{4CEDD2F0-DF29-46C7-9BF8-D646F504ABE1}" srcOrd="1" destOrd="0" parTransId="{A49EA643-D040-4BA5-8D4E-3C4D0B84F19B}" sibTransId="{00E9A7C8-10CE-4795-BB09-1EDA4BC76D16}"/>
    <dgm:cxn modelId="{10636DE5-4381-4BF6-8D99-E1B5D286AAB3}" type="presOf" srcId="{6F2F0D9C-6640-47F3-A770-99B6B4042E65}" destId="{0B1E4CBE-AAE9-4DCA-9D41-4511854FDB76}" srcOrd="0" destOrd="4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48A1B9AD-6C38-425F-B7DB-2196304D851E}" type="presParOf" srcId="{90561C55-3C6E-4D53-85E1-2C50BCDDA392}" destId="{0B1E4CBE-AAE9-4DCA-9D41-4511854FDB76}" srcOrd="3" destOrd="0" presId="urn:microsoft.com/office/officeart/2008/layout/VerticalCurvedList"/>
    <dgm:cxn modelId="{D0ECBD12-34FE-4A54-AC4B-475804DDC694}" type="presParOf" srcId="{90561C55-3C6E-4D53-85E1-2C50BCDDA392}" destId="{9002C475-97FB-4140-9077-4586E3BE1BE8}" srcOrd="4" destOrd="0" presId="urn:microsoft.com/office/officeart/2008/layout/VerticalCurvedList"/>
    <dgm:cxn modelId="{DF0CD57D-2B39-42B7-A6CC-2CDDA5E96AA5}" type="presParOf" srcId="{9002C475-97FB-4140-9077-4586E3BE1BE8}" destId="{8F30C8CE-5F50-416E-9AD1-E248A19E6BB0}" srcOrd="0" destOrd="0" presId="urn:microsoft.com/office/officeart/2008/layout/VerticalCurvedList"/>
    <dgm:cxn modelId="{FDF124B1-D66A-4B8D-95DF-15F830BC0D63}" type="presParOf" srcId="{90561C55-3C6E-4D53-85E1-2C50BCDDA392}" destId="{9CB32FD2-B83B-4F90-AE1E-507CB2711680}" srcOrd="5" destOrd="0" presId="urn:microsoft.com/office/officeart/2008/layout/VerticalCurvedList"/>
    <dgm:cxn modelId="{05DAB717-DC63-4FE1-A010-E7D9330F6798}" type="presParOf" srcId="{90561C55-3C6E-4D53-85E1-2C50BCDDA392}" destId="{E8E5C95D-C2EC-49D9-94A7-63CF6F18284E}" srcOrd="6" destOrd="0" presId="urn:microsoft.com/office/officeart/2008/layout/VerticalCurvedList"/>
    <dgm:cxn modelId="{BCBB3DEF-5EA3-41BD-94B0-2FDB90C47563}" type="presParOf" srcId="{E8E5C95D-C2EC-49D9-94A7-63CF6F18284E}" destId="{EF1CECEF-ED8A-41D7-A658-6F39E431D5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6DA3FA-284C-4A20-9FBE-60CA8C693965}" type="doc">
      <dgm:prSet loTypeId="urn:microsoft.com/office/officeart/2011/layout/Tab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959ED195-71D1-46CF-9A3B-6723EF5F8325}">
      <dgm:prSet phldrT="[Text]" custT="1"/>
      <dgm:spPr/>
      <dgm:t>
        <a:bodyPr/>
        <a:lstStyle/>
        <a:p>
          <a:r>
            <a:rPr lang="en-GB" sz="2000" dirty="0"/>
            <a:t>Lexical</a:t>
          </a:r>
          <a:endParaRPr lang="en-US" sz="2000" dirty="0"/>
        </a:p>
      </dgm:t>
    </dgm:pt>
    <dgm:pt modelId="{FDEE9824-4CB7-46AB-8E26-26616C7CEC4B}" type="parTrans" cxnId="{BE130876-F9B2-425B-8038-68A6213D1392}">
      <dgm:prSet/>
      <dgm:spPr/>
      <dgm:t>
        <a:bodyPr/>
        <a:lstStyle/>
        <a:p>
          <a:endParaRPr lang="en-US"/>
        </a:p>
      </dgm:t>
    </dgm:pt>
    <dgm:pt modelId="{C4E13493-EDF6-479E-9CE3-F23747704444}" type="sibTrans" cxnId="{BE130876-F9B2-425B-8038-68A6213D1392}">
      <dgm:prSet/>
      <dgm:spPr/>
      <dgm:t>
        <a:bodyPr/>
        <a:lstStyle/>
        <a:p>
          <a:endParaRPr lang="en-US"/>
        </a:p>
      </dgm:t>
    </dgm:pt>
    <dgm:pt modelId="{5109F678-5A23-4F55-A2CE-266F5FE65856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200" b="1" dirty="0">
              <a:latin typeface="Arial" panose="020B0604020202020204" pitchFamily="34" charset="0"/>
              <a:cs typeface="Arial" panose="020B0604020202020204" pitchFamily="34" charset="0"/>
            </a:rPr>
            <a:t>DAL</a:t>
          </a:r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  <a:t>Dictionary of Affect in Language ( Pleasantness, Activation, Imagery )</a:t>
          </a:r>
          <a:b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050" dirty="0">
              <a:latin typeface="Arial" panose="020B0604020202020204" pitchFamily="34" charset="0"/>
              <a:cs typeface="Arial" panose="020B0604020202020204" pitchFamily="34" charset="0"/>
            </a:rPr>
            <a:t>E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motional experience can be captured by a set of underlying dimensions. According to one dimensional framework, valence (also known as “hedonic tone” or pleasantness-unpleasantness) and activation (also known as arousal) are the two fundamental dimensions organizing emotional experience. Emotive imagery is also crucial, and used as a third dimension here.</a:t>
          </a:r>
        </a:p>
      </dgm:t>
    </dgm:pt>
    <dgm:pt modelId="{12CB7651-B43B-47D5-B9D3-336A5A18862A}" type="parTrans" cxnId="{086980C5-E829-4CA4-86CC-DA056F49AD3B}">
      <dgm:prSet/>
      <dgm:spPr/>
      <dgm:t>
        <a:bodyPr/>
        <a:lstStyle/>
        <a:p>
          <a:endParaRPr lang="en-US"/>
        </a:p>
      </dgm:t>
    </dgm:pt>
    <dgm:pt modelId="{289276B2-2939-440C-B725-5895749BAC7D}" type="sibTrans" cxnId="{086980C5-E829-4CA4-86CC-DA056F49AD3B}">
      <dgm:prSet/>
      <dgm:spPr/>
      <dgm:t>
        <a:bodyPr/>
        <a:lstStyle/>
        <a:p>
          <a:endParaRPr lang="en-US"/>
        </a:p>
      </dgm:t>
    </dgm:pt>
    <dgm:pt modelId="{8A6B5048-AA5D-43E3-913F-7571D427E065}">
      <dgm:prSet phldrT="[Text]"/>
      <dgm:spPr/>
      <dgm:t>
        <a:bodyPr/>
        <a:lstStyle/>
        <a:p>
          <a:r>
            <a:rPr lang="en-GB" dirty="0"/>
            <a:t> </a:t>
          </a:r>
          <a:endParaRPr lang="en-US" dirty="0"/>
        </a:p>
      </dgm:t>
    </dgm:pt>
    <dgm:pt modelId="{3ACFB0D2-9673-45A2-8175-18CB590F8D1F}" type="parTrans" cxnId="{094EA79E-5EE5-4459-B1A2-10B1E24F2DC6}">
      <dgm:prSet/>
      <dgm:spPr/>
      <dgm:t>
        <a:bodyPr/>
        <a:lstStyle/>
        <a:p>
          <a:endParaRPr lang="en-US"/>
        </a:p>
      </dgm:t>
    </dgm:pt>
    <dgm:pt modelId="{07F50A63-815E-4B8C-A0B0-B1367378F2FA}" type="sibTrans" cxnId="{094EA79E-5EE5-4459-B1A2-10B1E24F2DC6}">
      <dgm:prSet/>
      <dgm:spPr/>
      <dgm:t>
        <a:bodyPr/>
        <a:lstStyle/>
        <a:p>
          <a:endParaRPr lang="en-US"/>
        </a:p>
      </dgm:t>
    </dgm:pt>
    <dgm:pt modelId="{40C7CAA6-E7A8-4F64-8CA4-EFCE5F33A045}">
      <dgm:prSet phldrT="[Text]" custT="1"/>
      <dgm:spPr/>
      <dgm:t>
        <a:bodyPr/>
        <a:lstStyle/>
        <a:p>
          <a:r>
            <a:rPr lang="en-GB" sz="2000" dirty="0"/>
            <a:t>Social Media</a:t>
          </a:r>
          <a:endParaRPr lang="en-US" sz="2000" dirty="0"/>
        </a:p>
      </dgm:t>
    </dgm:pt>
    <dgm:pt modelId="{2782FA2F-5C99-4B41-B648-4BB9F0026E0D}" type="parTrans" cxnId="{16E59A6B-3EA9-41C2-AA43-826F8644E122}">
      <dgm:prSet/>
      <dgm:spPr/>
      <dgm:t>
        <a:bodyPr/>
        <a:lstStyle/>
        <a:p>
          <a:endParaRPr lang="en-US"/>
        </a:p>
      </dgm:t>
    </dgm:pt>
    <dgm:pt modelId="{E0E3184F-B223-4B97-8250-BBDFD03C2520}" type="sibTrans" cxnId="{16E59A6B-3EA9-41C2-AA43-826F8644E122}">
      <dgm:prSet/>
      <dgm:spPr/>
      <dgm:t>
        <a:bodyPr/>
        <a:lstStyle/>
        <a:p>
          <a:endParaRPr lang="en-US"/>
        </a:p>
      </dgm:t>
    </dgm:pt>
    <dgm:pt modelId="{A35243DA-922A-4AE1-8447-23CEF8056B75}">
      <dgm:prSet phldrT="[Text]"/>
      <dgm:spPr/>
      <dgm:t>
        <a:bodyPr/>
        <a:lstStyle/>
        <a:p>
          <a:r>
            <a:rPr lang="en-GB" dirty="0"/>
            <a:t> </a:t>
          </a:r>
          <a:endParaRPr lang="en-US" dirty="0"/>
        </a:p>
      </dgm:t>
    </dgm:pt>
    <dgm:pt modelId="{A837D1AC-F344-4182-B3A5-C72A6715962D}" type="parTrans" cxnId="{6A40776D-7935-48EF-B11D-99897EB1CBF6}">
      <dgm:prSet/>
      <dgm:spPr/>
      <dgm:t>
        <a:bodyPr/>
        <a:lstStyle/>
        <a:p>
          <a:endParaRPr lang="en-US"/>
        </a:p>
      </dgm:t>
    </dgm:pt>
    <dgm:pt modelId="{A53A9F56-BEE3-420B-8C2E-A7DD3E0B04F2}" type="sibTrans" cxnId="{6A40776D-7935-48EF-B11D-99897EB1CBF6}">
      <dgm:prSet/>
      <dgm:spPr/>
      <dgm:t>
        <a:bodyPr/>
        <a:lstStyle/>
        <a:p>
          <a:endParaRPr lang="en-US"/>
        </a:p>
      </dgm:t>
    </dgm:pt>
    <dgm:pt modelId="{7648D70E-F33F-4E06-A794-F94BDED42D11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b="1" dirty="0">
              <a:latin typeface="Arial" panose="020B0604020202020204" pitchFamily="34" charset="0"/>
              <a:cs typeface="Arial" panose="020B0604020202020204" pitchFamily="34" charset="0"/>
            </a:rPr>
            <a:t>Upvote / Downvote</a:t>
          </a:r>
          <a: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  <a:t> ratio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8463CA-C69F-4A93-98AE-A88C7F18ED5C}" type="parTrans" cxnId="{7290FFFC-CEA4-4C6D-97A8-66114E528E74}">
      <dgm:prSet/>
      <dgm:spPr/>
      <dgm:t>
        <a:bodyPr/>
        <a:lstStyle/>
        <a:p>
          <a:endParaRPr lang="en-US"/>
        </a:p>
      </dgm:t>
    </dgm:pt>
    <dgm:pt modelId="{BE25DB4C-6A46-4F38-998B-E95E1646D148}" type="sibTrans" cxnId="{7290FFFC-CEA4-4C6D-97A8-66114E528E74}">
      <dgm:prSet/>
      <dgm:spPr/>
      <dgm:t>
        <a:bodyPr/>
        <a:lstStyle/>
        <a:p>
          <a:endParaRPr lang="en-US"/>
        </a:p>
      </dgm:t>
    </dgm:pt>
    <dgm:pt modelId="{849B4AEE-382D-42F3-A3C4-86CEC1AC10CE}">
      <dgm:prSet phldrT="[Text]"/>
      <dgm:spPr/>
      <dgm:t>
        <a:bodyPr/>
        <a:lstStyle/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B829CC-5C28-4168-8F66-F7BEAEF38716}" type="parTrans" cxnId="{0DE692D2-12F0-410E-8344-370FA4B86838}">
      <dgm:prSet/>
      <dgm:spPr/>
      <dgm:t>
        <a:bodyPr/>
        <a:lstStyle/>
        <a:p>
          <a:endParaRPr lang="en-US"/>
        </a:p>
      </dgm:t>
    </dgm:pt>
    <dgm:pt modelId="{C45EECAA-72B2-4F2E-B081-941AD3F3A4C3}" type="sibTrans" cxnId="{0DE692D2-12F0-410E-8344-370FA4B86838}">
      <dgm:prSet/>
      <dgm:spPr/>
      <dgm:t>
        <a:bodyPr/>
        <a:lstStyle/>
        <a:p>
          <a:endParaRPr lang="en-US"/>
        </a:p>
      </dgm:t>
    </dgm:pt>
    <dgm:pt modelId="{7B00F845-E9BF-4E31-A9BE-ADCDC7F579ED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200" b="1" dirty="0">
              <a:latin typeface="Arial" panose="020B0604020202020204" pitchFamily="34" charset="0"/>
              <a:cs typeface="Arial" panose="020B0604020202020204" pitchFamily="34" charset="0"/>
            </a:rPr>
            <a:t>Sentiment</a:t>
          </a:r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  <a:t>Pattern Library </a:t>
          </a:r>
          <a:r>
            <a:rPr lang="en-GB" sz="1050" dirty="0">
              <a:latin typeface="Arial" panose="020B0604020202020204" pitchFamily="34" charset="0"/>
              <a:cs typeface="Arial" panose="020B0604020202020204" pitchFamily="34" charset="0"/>
            </a:rPr>
            <a:t>(Python library for NLP tasks – sentiment analysis, n-grams, word corrections, lexical tasks, etc. )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586BE8-6F93-4FD5-85FD-B09CA3E06427}" type="parTrans" cxnId="{7ECB5815-3D33-4FF6-BF53-E892C10EBE2C}">
      <dgm:prSet/>
      <dgm:spPr/>
      <dgm:t>
        <a:bodyPr/>
        <a:lstStyle/>
        <a:p>
          <a:endParaRPr lang="en-US"/>
        </a:p>
      </dgm:t>
    </dgm:pt>
    <dgm:pt modelId="{BF0C486B-351C-4D0E-AA95-EC61E9FEAAD2}" type="sibTrans" cxnId="{7ECB5815-3D33-4FF6-BF53-E892C10EBE2C}">
      <dgm:prSet/>
      <dgm:spPr/>
      <dgm:t>
        <a:bodyPr/>
        <a:lstStyle/>
        <a:p>
          <a:endParaRPr lang="en-US"/>
        </a:p>
      </dgm:t>
    </dgm:pt>
    <dgm:pt modelId="{B7687512-DE1A-462C-99FE-35F80AB7DA00}">
      <dgm:prSet phldrT="[Text]" custT="1"/>
      <dgm:spPr/>
      <dgm:t>
        <a:bodyPr/>
        <a:lstStyle/>
        <a:p>
          <a:r>
            <a:rPr lang="en-GB" sz="2000" dirty="0"/>
            <a:t>Syntactic</a:t>
          </a:r>
          <a:endParaRPr lang="en-US" sz="2000" dirty="0"/>
        </a:p>
      </dgm:t>
    </dgm:pt>
    <dgm:pt modelId="{0318B338-F678-4F08-A227-3678E6991DF0}" type="sibTrans" cxnId="{B98D4315-2BAE-483C-8EDB-E64C338DE1E9}">
      <dgm:prSet/>
      <dgm:spPr/>
      <dgm:t>
        <a:bodyPr/>
        <a:lstStyle/>
        <a:p>
          <a:endParaRPr lang="en-US"/>
        </a:p>
      </dgm:t>
    </dgm:pt>
    <dgm:pt modelId="{597DC787-6834-4218-9449-60969A8D72C7}" type="parTrans" cxnId="{B98D4315-2BAE-483C-8EDB-E64C338DE1E9}">
      <dgm:prSet/>
      <dgm:spPr/>
      <dgm:t>
        <a:bodyPr/>
        <a:lstStyle/>
        <a:p>
          <a:endParaRPr lang="en-US"/>
        </a:p>
      </dgm:t>
    </dgm:pt>
    <dgm:pt modelId="{AAB64DC4-C618-47E8-913F-8FD62CA12A8B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200" b="1" dirty="0">
              <a:latin typeface="Arial" panose="020B0604020202020204" pitchFamily="34" charset="0"/>
              <a:cs typeface="Arial" panose="020B0604020202020204" pitchFamily="34" charset="0"/>
            </a:rPr>
            <a:t>F-K</a:t>
          </a:r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  <a:t>Flesch-Kincaid Grade Level ( </a:t>
          </a:r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readability of a text </a:t>
          </a:r>
          <a: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  <a:t> )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4E6AFE-77A2-4C4B-8F64-29BC1D01D9D4}" type="parTrans" cxnId="{995F1003-393E-4FF4-BA9D-985E55CFEA67}">
      <dgm:prSet/>
      <dgm:spPr/>
      <dgm:t>
        <a:bodyPr/>
        <a:lstStyle/>
        <a:p>
          <a:endParaRPr lang="en-US"/>
        </a:p>
      </dgm:t>
    </dgm:pt>
    <dgm:pt modelId="{0AE3465A-61A2-41AF-BA07-F412D47B2400}" type="sibTrans" cxnId="{995F1003-393E-4FF4-BA9D-985E55CFEA67}">
      <dgm:prSet/>
      <dgm:spPr/>
      <dgm:t>
        <a:bodyPr/>
        <a:lstStyle/>
        <a:p>
          <a:endParaRPr lang="en-US"/>
        </a:p>
      </dgm:t>
    </dgm:pt>
    <dgm:pt modelId="{D7F4B63E-CEF7-411C-B09E-452ABA4174F0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200" b="1" dirty="0">
              <a:latin typeface="Arial" panose="020B0604020202020204" pitchFamily="34" charset="0"/>
              <a:cs typeface="Arial" panose="020B0604020202020204" pitchFamily="34" charset="0"/>
            </a:rPr>
            <a:t>ARI</a:t>
          </a:r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  <a:t>Automated Readability Index ( understandability of a text )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65CC0C-3A6A-4884-AB36-97D3D8B938F2}" type="parTrans" cxnId="{FEEE722D-77B0-4BF4-AF5E-15E55B34BDA9}">
      <dgm:prSet/>
      <dgm:spPr/>
      <dgm:t>
        <a:bodyPr/>
        <a:lstStyle/>
        <a:p>
          <a:endParaRPr lang="en-US"/>
        </a:p>
      </dgm:t>
    </dgm:pt>
    <dgm:pt modelId="{D5388B9C-91D4-4774-8323-2A526BEE8528}" type="sibTrans" cxnId="{FEEE722D-77B0-4BF4-AF5E-15E55B34BDA9}">
      <dgm:prSet/>
      <dgm:spPr/>
      <dgm:t>
        <a:bodyPr/>
        <a:lstStyle/>
        <a:p>
          <a:endParaRPr lang="en-US"/>
        </a:p>
      </dgm:t>
    </dgm:pt>
    <dgm:pt modelId="{A0CB93D9-5F67-489C-ACD5-5462F6B2DC5C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b="1" dirty="0">
              <a:latin typeface="Arial" panose="020B0604020202020204" pitchFamily="34" charset="0"/>
              <a:cs typeface="Arial" panose="020B0604020202020204" pitchFamily="34" charset="0"/>
            </a:rPr>
            <a:t>Karma</a:t>
          </a:r>
          <a: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  <a:t> (net score of post)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D650CD-7061-4CD1-94EE-58D7979166F9}" type="parTrans" cxnId="{9B24C456-34E5-41FF-A2A8-B06DBF6DBA2E}">
      <dgm:prSet/>
      <dgm:spPr/>
      <dgm:t>
        <a:bodyPr/>
        <a:lstStyle/>
        <a:p>
          <a:endParaRPr lang="en-US"/>
        </a:p>
      </dgm:t>
    </dgm:pt>
    <dgm:pt modelId="{F0BE975D-7453-47A4-933A-62E28942E730}" type="sibTrans" cxnId="{9B24C456-34E5-41FF-A2A8-B06DBF6DBA2E}">
      <dgm:prSet/>
      <dgm:spPr/>
      <dgm:t>
        <a:bodyPr/>
        <a:lstStyle/>
        <a:p>
          <a:endParaRPr lang="en-US"/>
        </a:p>
      </dgm:t>
    </dgm:pt>
    <dgm:pt modelId="{10964297-A139-4CF6-872A-F40F72B40062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100" b="1" dirty="0">
              <a:latin typeface="Arial" panose="020B0604020202020204" pitchFamily="34" charset="0"/>
              <a:cs typeface="Arial" panose="020B0604020202020204" pitchFamily="34" charset="0"/>
            </a:rPr>
            <a:t>Comment</a:t>
          </a:r>
          <a: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  <a:t> number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C32696-406F-402D-B15E-7716CBA85FEC}" type="parTrans" cxnId="{F08CADC2-38B0-4C23-B512-B07839DA6957}">
      <dgm:prSet/>
      <dgm:spPr/>
      <dgm:t>
        <a:bodyPr/>
        <a:lstStyle/>
        <a:p>
          <a:endParaRPr lang="en-US"/>
        </a:p>
      </dgm:t>
    </dgm:pt>
    <dgm:pt modelId="{B13EA9E0-4705-41D9-9A44-29A57E4669F5}" type="sibTrans" cxnId="{F08CADC2-38B0-4C23-B512-B07839DA6957}">
      <dgm:prSet/>
      <dgm:spPr/>
      <dgm:t>
        <a:bodyPr/>
        <a:lstStyle/>
        <a:p>
          <a:endParaRPr lang="en-US"/>
        </a:p>
      </dgm:t>
    </dgm:pt>
    <dgm:pt modelId="{E3917B42-D59C-4B87-9ACE-5B0FAC61CCBE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200" b="1" dirty="0">
              <a:latin typeface="Arial" panose="020B0604020202020204" pitchFamily="34" charset="0"/>
              <a:cs typeface="Arial" panose="020B0604020202020204" pitchFamily="34" charset="0"/>
            </a:rPr>
            <a:t>LIWC</a:t>
          </a:r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Linguistic Inquiry and Word Count – </a:t>
          </a:r>
          <a:r>
            <a:rPr lang="en-GB" sz="1100" dirty="0">
              <a:latin typeface="Arial" panose="020B0604020202020204" pitchFamily="34" charset="0"/>
              <a:cs typeface="Arial" panose="020B0604020202020204" pitchFamily="34" charset="0"/>
            </a:rPr>
            <a:t>93 categories ( examples in next slide )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99B4FD-3998-4D20-8F2E-A799C582DAEE}" type="parTrans" cxnId="{F6D6185D-749E-4E3C-AE42-FC62E64BEBBF}">
      <dgm:prSet/>
      <dgm:spPr/>
      <dgm:t>
        <a:bodyPr/>
        <a:lstStyle/>
        <a:p>
          <a:endParaRPr lang="en-US"/>
        </a:p>
      </dgm:t>
    </dgm:pt>
    <dgm:pt modelId="{C292B672-08BE-4AE8-8D50-21BAD8C060B5}" type="sibTrans" cxnId="{F6D6185D-749E-4E3C-AE42-FC62E64BEBBF}">
      <dgm:prSet/>
      <dgm:spPr/>
      <dgm:t>
        <a:bodyPr/>
        <a:lstStyle/>
        <a:p>
          <a:endParaRPr lang="en-US"/>
        </a:p>
      </dgm:t>
    </dgm:pt>
    <dgm:pt modelId="{E32BF443-5AE5-4BF1-8EBB-960106357966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200" b="1" dirty="0">
              <a:latin typeface="Arial" panose="020B0604020202020204" pitchFamily="34" charset="0"/>
              <a:cs typeface="Arial" panose="020B0604020202020204" pitchFamily="34" charset="0"/>
            </a:rPr>
            <a:t>Reddit</a:t>
          </a:r>
          <a:endParaRPr lang="en-US" sz="1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098D4A-7984-4167-B2DA-A9FFD49333D5}" type="parTrans" cxnId="{000336B8-C3C6-4750-B898-7048DCC8AE89}">
      <dgm:prSet/>
      <dgm:spPr/>
      <dgm:t>
        <a:bodyPr/>
        <a:lstStyle/>
        <a:p>
          <a:endParaRPr lang="en-US"/>
        </a:p>
      </dgm:t>
    </dgm:pt>
    <dgm:pt modelId="{F590E032-0211-47C9-9877-38C8FD55A19A}" type="sibTrans" cxnId="{000336B8-C3C6-4750-B898-7048DCC8AE89}">
      <dgm:prSet/>
      <dgm:spPr/>
      <dgm:t>
        <a:bodyPr/>
        <a:lstStyle/>
        <a:p>
          <a:endParaRPr lang="en-US"/>
        </a:p>
      </dgm:t>
    </dgm:pt>
    <dgm:pt modelId="{CD4FA896-A680-4252-B3AA-7A27224F00F1}" type="pres">
      <dgm:prSet presAssocID="{E86DA3FA-284C-4A20-9FBE-60CA8C69396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3A3183B4-E425-45B3-9EDC-86B225A965E7}" type="pres">
      <dgm:prSet presAssocID="{959ED195-71D1-46CF-9A3B-6723EF5F8325}" presName="composite" presStyleCnt="0"/>
      <dgm:spPr/>
    </dgm:pt>
    <dgm:pt modelId="{05F56D59-74DB-4545-BB41-0DF2C7597251}" type="pres">
      <dgm:prSet presAssocID="{959ED195-71D1-46CF-9A3B-6723EF5F8325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406D1E9-EA7D-4C2D-AB38-DBF579A7D5B0}" type="pres">
      <dgm:prSet presAssocID="{959ED195-71D1-46CF-9A3B-6723EF5F8325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C2339697-BA47-4D31-A3CF-3908B54C4B6B}" type="pres">
      <dgm:prSet presAssocID="{959ED195-71D1-46CF-9A3B-6723EF5F8325}" presName="Accent" presStyleLbl="parChTrans1D1" presStyleIdx="0" presStyleCnt="3"/>
      <dgm:spPr/>
    </dgm:pt>
    <dgm:pt modelId="{16E97751-F258-417C-86A6-AA10D4680972}" type="pres">
      <dgm:prSet presAssocID="{959ED195-71D1-46CF-9A3B-6723EF5F8325}" presName="Child" presStyleLbl="revTx" presStyleIdx="1" presStyleCnt="6" custScaleY="153323">
        <dgm:presLayoutVars>
          <dgm:chMax val="0"/>
          <dgm:chPref val="0"/>
          <dgm:bulletEnabled val="1"/>
        </dgm:presLayoutVars>
      </dgm:prSet>
      <dgm:spPr/>
    </dgm:pt>
    <dgm:pt modelId="{C47F63AA-833A-4C8F-BB17-895287B90E43}" type="pres">
      <dgm:prSet presAssocID="{C4E13493-EDF6-479E-9CE3-F23747704444}" presName="sibTrans" presStyleCnt="0"/>
      <dgm:spPr/>
    </dgm:pt>
    <dgm:pt modelId="{84932DC0-C046-472D-BEB4-C4E349EEA6C2}" type="pres">
      <dgm:prSet presAssocID="{B7687512-DE1A-462C-99FE-35F80AB7DA00}" presName="composite" presStyleCnt="0"/>
      <dgm:spPr/>
    </dgm:pt>
    <dgm:pt modelId="{75023888-FA72-49B8-8C50-E224A52FC14C}" type="pres">
      <dgm:prSet presAssocID="{B7687512-DE1A-462C-99FE-35F80AB7DA00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586DD14-8BB5-46DC-B012-364FE1646115}" type="pres">
      <dgm:prSet presAssocID="{B7687512-DE1A-462C-99FE-35F80AB7DA00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5FB80357-D9A8-4D71-83A8-F36B4A851EE0}" type="pres">
      <dgm:prSet presAssocID="{B7687512-DE1A-462C-99FE-35F80AB7DA00}" presName="Accent" presStyleLbl="parChTrans1D1" presStyleIdx="1" presStyleCnt="3"/>
      <dgm:spPr/>
    </dgm:pt>
    <dgm:pt modelId="{13F06812-1683-4CF9-94FD-3216B8FA75AA}" type="pres">
      <dgm:prSet presAssocID="{B7687512-DE1A-462C-99FE-35F80AB7DA00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29D637-478A-486A-90CA-8987535B098D}" type="pres">
      <dgm:prSet presAssocID="{0318B338-F678-4F08-A227-3678E6991DF0}" presName="sibTrans" presStyleCnt="0"/>
      <dgm:spPr/>
    </dgm:pt>
    <dgm:pt modelId="{B59CFCE1-6491-42F5-966D-A6CFEADEB491}" type="pres">
      <dgm:prSet presAssocID="{40C7CAA6-E7A8-4F64-8CA4-EFCE5F33A045}" presName="composite" presStyleCnt="0"/>
      <dgm:spPr/>
    </dgm:pt>
    <dgm:pt modelId="{481A7578-CBFB-4250-8F48-CF28C129ADF8}" type="pres">
      <dgm:prSet presAssocID="{40C7CAA6-E7A8-4F64-8CA4-EFCE5F33A045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E664B80-8DFE-40D5-B90D-48A2A0DF8E8C}" type="pres">
      <dgm:prSet presAssocID="{40C7CAA6-E7A8-4F64-8CA4-EFCE5F33A045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2A3F4573-2603-460B-A0C0-B1CCEE79E88A}" type="pres">
      <dgm:prSet presAssocID="{40C7CAA6-E7A8-4F64-8CA4-EFCE5F33A045}" presName="Accent" presStyleLbl="parChTrans1D1" presStyleIdx="2" presStyleCnt="3"/>
      <dgm:spPr/>
    </dgm:pt>
    <dgm:pt modelId="{61899B3D-FCF3-40FB-AC63-02D832E0A69D}" type="pres">
      <dgm:prSet presAssocID="{40C7CAA6-E7A8-4F64-8CA4-EFCE5F33A045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AF2A800-BA27-4B43-AD80-BDC8E139DEA2}" type="presOf" srcId="{AAB64DC4-C618-47E8-913F-8FD62CA12A8B}" destId="{13F06812-1683-4CF9-94FD-3216B8FA75AA}" srcOrd="0" destOrd="0" presId="urn:microsoft.com/office/officeart/2011/layout/TabList"/>
    <dgm:cxn modelId="{995F1003-393E-4FF4-BA9D-985E55CFEA67}" srcId="{B7687512-DE1A-462C-99FE-35F80AB7DA00}" destId="{AAB64DC4-C618-47E8-913F-8FD62CA12A8B}" srcOrd="1" destOrd="0" parTransId="{A14E6AFE-77A2-4C4B-8F64-29BC1D01D9D4}" sibTransId="{0AE3465A-61A2-41AF-BA07-F412D47B2400}"/>
    <dgm:cxn modelId="{1AACA807-5697-4F88-8F36-E498A45882A7}" type="presOf" srcId="{E3917B42-D59C-4B87-9ACE-5B0FAC61CCBE}" destId="{16E97751-F258-417C-86A6-AA10D4680972}" srcOrd="0" destOrd="0" presId="urn:microsoft.com/office/officeart/2011/layout/TabList"/>
    <dgm:cxn modelId="{B98D4315-2BAE-483C-8EDB-E64C338DE1E9}" srcId="{E86DA3FA-284C-4A20-9FBE-60CA8C693965}" destId="{B7687512-DE1A-462C-99FE-35F80AB7DA00}" srcOrd="1" destOrd="0" parTransId="{597DC787-6834-4218-9449-60969A8D72C7}" sibTransId="{0318B338-F678-4F08-A227-3678E6991DF0}"/>
    <dgm:cxn modelId="{7ECB5815-3D33-4FF6-BF53-E892C10EBE2C}" srcId="{959ED195-71D1-46CF-9A3B-6723EF5F8325}" destId="{7B00F845-E9BF-4E31-A9BE-ADCDC7F579ED}" srcOrd="3" destOrd="0" parTransId="{61586BE8-6F93-4FD5-85FD-B09CA3E06427}" sibTransId="{BF0C486B-351C-4D0E-AA95-EC61E9FEAAD2}"/>
    <dgm:cxn modelId="{C1550A16-1BE2-45A4-8A85-849682C6F1EF}" type="presOf" srcId="{E86DA3FA-284C-4A20-9FBE-60CA8C693965}" destId="{CD4FA896-A680-4252-B3AA-7A27224F00F1}" srcOrd="0" destOrd="0" presId="urn:microsoft.com/office/officeart/2011/layout/TabList"/>
    <dgm:cxn modelId="{CB07921E-8371-46BE-BF2E-ABDC51A5475F}" type="presOf" srcId="{10964297-A139-4CF6-872A-F40F72B40062}" destId="{61899B3D-FCF3-40FB-AC63-02D832E0A69D}" srcOrd="0" destOrd="3" presId="urn:microsoft.com/office/officeart/2011/layout/TabList"/>
    <dgm:cxn modelId="{FEEE722D-77B0-4BF4-AF5E-15E55B34BDA9}" srcId="{B7687512-DE1A-462C-99FE-35F80AB7DA00}" destId="{D7F4B63E-CEF7-411C-B09E-452ABA4174F0}" srcOrd="2" destOrd="0" parTransId="{2C65CC0C-3A6A-4884-AB36-97D3D8B938F2}" sibTransId="{D5388B9C-91D4-4774-8323-2A526BEE8528}"/>
    <dgm:cxn modelId="{98C5F239-D3F2-4E50-B3A1-8E65EF79190D}" type="presOf" srcId="{5109F678-5A23-4F55-A2CE-266F5FE65856}" destId="{16E97751-F258-417C-86A6-AA10D4680972}" srcOrd="0" destOrd="1" presId="urn:microsoft.com/office/officeart/2011/layout/TabList"/>
    <dgm:cxn modelId="{F6D6185D-749E-4E3C-AE42-FC62E64BEBBF}" srcId="{959ED195-71D1-46CF-9A3B-6723EF5F8325}" destId="{E3917B42-D59C-4B87-9ACE-5B0FAC61CCBE}" srcOrd="1" destOrd="0" parTransId="{2F99B4FD-3998-4D20-8F2E-A799C582DAEE}" sibTransId="{C292B672-08BE-4AE8-8D50-21BAD8C060B5}"/>
    <dgm:cxn modelId="{E6713145-58AC-4E59-87AF-91D0AE67D2CD}" type="presOf" srcId="{959ED195-71D1-46CF-9A3B-6723EF5F8325}" destId="{2406D1E9-EA7D-4C2D-AB38-DBF579A7D5B0}" srcOrd="0" destOrd="0" presId="urn:microsoft.com/office/officeart/2011/layout/TabList"/>
    <dgm:cxn modelId="{16E59A6B-3EA9-41C2-AA43-826F8644E122}" srcId="{E86DA3FA-284C-4A20-9FBE-60CA8C693965}" destId="{40C7CAA6-E7A8-4F64-8CA4-EFCE5F33A045}" srcOrd="2" destOrd="0" parTransId="{2782FA2F-5C99-4B41-B648-4BB9F0026E0D}" sibTransId="{E0E3184F-B223-4B97-8250-BBDFD03C2520}"/>
    <dgm:cxn modelId="{6F7F8E6C-D0CE-4279-A970-C283B727FC23}" type="presOf" srcId="{7B00F845-E9BF-4E31-A9BE-ADCDC7F579ED}" destId="{16E97751-F258-417C-86A6-AA10D4680972}" srcOrd="0" destOrd="2" presId="urn:microsoft.com/office/officeart/2011/layout/TabList"/>
    <dgm:cxn modelId="{6A40776D-7935-48EF-B11D-99897EB1CBF6}" srcId="{40C7CAA6-E7A8-4F64-8CA4-EFCE5F33A045}" destId="{A35243DA-922A-4AE1-8447-23CEF8056B75}" srcOrd="0" destOrd="0" parTransId="{A837D1AC-F344-4182-B3A5-C72A6715962D}" sibTransId="{A53A9F56-BEE3-420B-8C2E-A7DD3E0B04F2}"/>
    <dgm:cxn modelId="{C5108773-C4A6-422E-AEA3-77E68623CC52}" type="presOf" srcId="{40C7CAA6-E7A8-4F64-8CA4-EFCE5F33A045}" destId="{6E664B80-8DFE-40D5-B90D-48A2A0DF8E8C}" srcOrd="0" destOrd="0" presId="urn:microsoft.com/office/officeart/2011/layout/TabList"/>
    <dgm:cxn modelId="{BE130876-F9B2-425B-8038-68A6213D1392}" srcId="{E86DA3FA-284C-4A20-9FBE-60CA8C693965}" destId="{959ED195-71D1-46CF-9A3B-6723EF5F8325}" srcOrd="0" destOrd="0" parTransId="{FDEE9824-4CB7-46AB-8E26-26616C7CEC4B}" sibTransId="{C4E13493-EDF6-479E-9CE3-F23747704444}"/>
    <dgm:cxn modelId="{9B24C456-34E5-41FF-A2A8-B06DBF6DBA2E}" srcId="{E32BF443-5AE5-4BF1-8EBB-960106357966}" destId="{A0CB93D9-5F67-489C-ACD5-5462F6B2DC5C}" srcOrd="1" destOrd="0" parTransId="{61D650CD-7061-4CD1-94EE-58D7979166F9}" sibTransId="{F0BE975D-7453-47A4-933A-62E28942E730}"/>
    <dgm:cxn modelId="{F3631658-811C-41A7-8739-E9E8423D4533}" type="presOf" srcId="{849B4AEE-382D-42F3-A3C4-86CEC1AC10CE}" destId="{05F56D59-74DB-4545-BB41-0DF2C7597251}" srcOrd="0" destOrd="0" presId="urn:microsoft.com/office/officeart/2011/layout/TabList"/>
    <dgm:cxn modelId="{58B80F7C-6EF6-4D89-B86B-B5BDF07A64EC}" type="presOf" srcId="{E32BF443-5AE5-4BF1-8EBB-960106357966}" destId="{61899B3D-FCF3-40FB-AC63-02D832E0A69D}" srcOrd="0" destOrd="0" presId="urn:microsoft.com/office/officeart/2011/layout/TabList"/>
    <dgm:cxn modelId="{1B404B80-CB5F-459C-B32E-A1C7D3C98313}" type="presOf" srcId="{A0CB93D9-5F67-489C-ACD5-5462F6B2DC5C}" destId="{61899B3D-FCF3-40FB-AC63-02D832E0A69D}" srcOrd="0" destOrd="2" presId="urn:microsoft.com/office/officeart/2011/layout/TabList"/>
    <dgm:cxn modelId="{335BC990-4E16-4D98-84B3-222D38ED3269}" type="presOf" srcId="{D7F4B63E-CEF7-411C-B09E-452ABA4174F0}" destId="{13F06812-1683-4CF9-94FD-3216B8FA75AA}" srcOrd="0" destOrd="1" presId="urn:microsoft.com/office/officeart/2011/layout/TabList"/>
    <dgm:cxn modelId="{094EA79E-5EE5-4459-B1A2-10B1E24F2DC6}" srcId="{B7687512-DE1A-462C-99FE-35F80AB7DA00}" destId="{8A6B5048-AA5D-43E3-913F-7571D427E065}" srcOrd="0" destOrd="0" parTransId="{3ACFB0D2-9673-45A2-8175-18CB590F8D1F}" sibTransId="{07F50A63-815E-4B8C-A0B0-B1367378F2FA}"/>
    <dgm:cxn modelId="{58011FAD-B77E-45F0-B188-35FD25777D86}" type="presOf" srcId="{A35243DA-922A-4AE1-8447-23CEF8056B75}" destId="{481A7578-CBFB-4250-8F48-CF28C129ADF8}" srcOrd="0" destOrd="0" presId="urn:microsoft.com/office/officeart/2011/layout/TabList"/>
    <dgm:cxn modelId="{000336B8-C3C6-4750-B898-7048DCC8AE89}" srcId="{40C7CAA6-E7A8-4F64-8CA4-EFCE5F33A045}" destId="{E32BF443-5AE5-4BF1-8EBB-960106357966}" srcOrd="1" destOrd="0" parTransId="{2A098D4A-7984-4167-B2DA-A9FFD49333D5}" sibTransId="{F590E032-0211-47C9-9877-38C8FD55A19A}"/>
    <dgm:cxn modelId="{9A9FD9BA-6DB9-437B-A5B5-1AE0D06C9986}" type="presOf" srcId="{7648D70E-F33F-4E06-A794-F94BDED42D11}" destId="{61899B3D-FCF3-40FB-AC63-02D832E0A69D}" srcOrd="0" destOrd="1" presId="urn:microsoft.com/office/officeart/2011/layout/TabList"/>
    <dgm:cxn modelId="{F08CADC2-38B0-4C23-B512-B07839DA6957}" srcId="{E32BF443-5AE5-4BF1-8EBB-960106357966}" destId="{10964297-A139-4CF6-872A-F40F72B40062}" srcOrd="2" destOrd="0" parTransId="{63C32696-406F-402D-B15E-7716CBA85FEC}" sibTransId="{B13EA9E0-4705-41D9-9A44-29A57E4669F5}"/>
    <dgm:cxn modelId="{086980C5-E829-4CA4-86CC-DA056F49AD3B}" srcId="{959ED195-71D1-46CF-9A3B-6723EF5F8325}" destId="{5109F678-5A23-4F55-A2CE-266F5FE65856}" srcOrd="2" destOrd="0" parTransId="{12CB7651-B43B-47D5-B9D3-336A5A18862A}" sibTransId="{289276B2-2939-440C-B725-5895749BAC7D}"/>
    <dgm:cxn modelId="{0DE692D2-12F0-410E-8344-370FA4B86838}" srcId="{959ED195-71D1-46CF-9A3B-6723EF5F8325}" destId="{849B4AEE-382D-42F3-A3C4-86CEC1AC10CE}" srcOrd="0" destOrd="0" parTransId="{30B829CC-5C28-4168-8F66-F7BEAEF38716}" sibTransId="{C45EECAA-72B2-4F2E-B081-941AD3F3A4C3}"/>
    <dgm:cxn modelId="{5749D0D3-7E12-49C2-ADAC-64557B6107B6}" type="presOf" srcId="{B7687512-DE1A-462C-99FE-35F80AB7DA00}" destId="{3586DD14-8BB5-46DC-B012-364FE1646115}" srcOrd="0" destOrd="0" presId="urn:microsoft.com/office/officeart/2011/layout/TabList"/>
    <dgm:cxn modelId="{7290FFFC-CEA4-4C6D-97A8-66114E528E74}" srcId="{E32BF443-5AE5-4BF1-8EBB-960106357966}" destId="{7648D70E-F33F-4E06-A794-F94BDED42D11}" srcOrd="0" destOrd="0" parTransId="{798463CA-C69F-4A93-98AE-A88C7F18ED5C}" sibTransId="{BE25DB4C-6A46-4F38-998B-E95E1646D148}"/>
    <dgm:cxn modelId="{E29F86FD-AD56-4F71-88E9-2B4CD0D097BB}" type="presOf" srcId="{8A6B5048-AA5D-43E3-913F-7571D427E065}" destId="{75023888-FA72-49B8-8C50-E224A52FC14C}" srcOrd="0" destOrd="0" presId="urn:microsoft.com/office/officeart/2011/layout/TabList"/>
    <dgm:cxn modelId="{03BC9C2B-78CD-4D42-A6D0-E9483392905B}" type="presParOf" srcId="{CD4FA896-A680-4252-B3AA-7A27224F00F1}" destId="{3A3183B4-E425-45B3-9EDC-86B225A965E7}" srcOrd="0" destOrd="0" presId="urn:microsoft.com/office/officeart/2011/layout/TabList"/>
    <dgm:cxn modelId="{0276C098-97F5-4C8A-983E-169009121A5E}" type="presParOf" srcId="{3A3183B4-E425-45B3-9EDC-86B225A965E7}" destId="{05F56D59-74DB-4545-BB41-0DF2C7597251}" srcOrd="0" destOrd="0" presId="urn:microsoft.com/office/officeart/2011/layout/TabList"/>
    <dgm:cxn modelId="{FDD41156-2FD3-4FE9-8A48-C888682FFA98}" type="presParOf" srcId="{3A3183B4-E425-45B3-9EDC-86B225A965E7}" destId="{2406D1E9-EA7D-4C2D-AB38-DBF579A7D5B0}" srcOrd="1" destOrd="0" presId="urn:microsoft.com/office/officeart/2011/layout/TabList"/>
    <dgm:cxn modelId="{28923BEF-2D4A-4768-8BB4-134D62B90584}" type="presParOf" srcId="{3A3183B4-E425-45B3-9EDC-86B225A965E7}" destId="{C2339697-BA47-4D31-A3CF-3908B54C4B6B}" srcOrd="2" destOrd="0" presId="urn:microsoft.com/office/officeart/2011/layout/TabList"/>
    <dgm:cxn modelId="{CF07D119-3F63-4103-9ECF-02DB70B3B289}" type="presParOf" srcId="{CD4FA896-A680-4252-B3AA-7A27224F00F1}" destId="{16E97751-F258-417C-86A6-AA10D4680972}" srcOrd="1" destOrd="0" presId="urn:microsoft.com/office/officeart/2011/layout/TabList"/>
    <dgm:cxn modelId="{61C07C52-5A1E-4E06-AFC8-65C53A084CB9}" type="presParOf" srcId="{CD4FA896-A680-4252-B3AA-7A27224F00F1}" destId="{C47F63AA-833A-4C8F-BB17-895287B90E43}" srcOrd="2" destOrd="0" presId="urn:microsoft.com/office/officeart/2011/layout/TabList"/>
    <dgm:cxn modelId="{37A67A28-2256-413F-92B0-48EC1CAB8444}" type="presParOf" srcId="{CD4FA896-A680-4252-B3AA-7A27224F00F1}" destId="{84932DC0-C046-472D-BEB4-C4E349EEA6C2}" srcOrd="3" destOrd="0" presId="urn:microsoft.com/office/officeart/2011/layout/TabList"/>
    <dgm:cxn modelId="{161B28A7-233D-40A4-A595-F92F12C9FDC0}" type="presParOf" srcId="{84932DC0-C046-472D-BEB4-C4E349EEA6C2}" destId="{75023888-FA72-49B8-8C50-E224A52FC14C}" srcOrd="0" destOrd="0" presId="urn:microsoft.com/office/officeart/2011/layout/TabList"/>
    <dgm:cxn modelId="{46CB3A33-A23E-461D-8953-0BB11869FB07}" type="presParOf" srcId="{84932DC0-C046-472D-BEB4-C4E349EEA6C2}" destId="{3586DD14-8BB5-46DC-B012-364FE1646115}" srcOrd="1" destOrd="0" presId="urn:microsoft.com/office/officeart/2011/layout/TabList"/>
    <dgm:cxn modelId="{81C2D574-6AAB-4767-9CDC-035306C9FA95}" type="presParOf" srcId="{84932DC0-C046-472D-BEB4-C4E349EEA6C2}" destId="{5FB80357-D9A8-4D71-83A8-F36B4A851EE0}" srcOrd="2" destOrd="0" presId="urn:microsoft.com/office/officeart/2011/layout/TabList"/>
    <dgm:cxn modelId="{A63D33FF-5BF4-42BB-9B22-BC00A5394AAC}" type="presParOf" srcId="{CD4FA896-A680-4252-B3AA-7A27224F00F1}" destId="{13F06812-1683-4CF9-94FD-3216B8FA75AA}" srcOrd="4" destOrd="0" presId="urn:microsoft.com/office/officeart/2011/layout/TabList"/>
    <dgm:cxn modelId="{C960A41F-89D5-4BE3-9193-20AF4EB358D3}" type="presParOf" srcId="{CD4FA896-A680-4252-B3AA-7A27224F00F1}" destId="{0E29D637-478A-486A-90CA-8987535B098D}" srcOrd="5" destOrd="0" presId="urn:microsoft.com/office/officeart/2011/layout/TabList"/>
    <dgm:cxn modelId="{7496BCEE-466B-4D90-9AD2-790F3BA4EE5D}" type="presParOf" srcId="{CD4FA896-A680-4252-B3AA-7A27224F00F1}" destId="{B59CFCE1-6491-42F5-966D-A6CFEADEB491}" srcOrd="6" destOrd="0" presId="urn:microsoft.com/office/officeart/2011/layout/TabList"/>
    <dgm:cxn modelId="{34C69D7A-0455-43DF-AD19-BC848525AA3C}" type="presParOf" srcId="{B59CFCE1-6491-42F5-966D-A6CFEADEB491}" destId="{481A7578-CBFB-4250-8F48-CF28C129ADF8}" srcOrd="0" destOrd="0" presId="urn:microsoft.com/office/officeart/2011/layout/TabList"/>
    <dgm:cxn modelId="{086342C3-D85D-4B97-874F-18C41664710E}" type="presParOf" srcId="{B59CFCE1-6491-42F5-966D-A6CFEADEB491}" destId="{6E664B80-8DFE-40D5-B90D-48A2A0DF8E8C}" srcOrd="1" destOrd="0" presId="urn:microsoft.com/office/officeart/2011/layout/TabList"/>
    <dgm:cxn modelId="{BA7E3977-EB92-417B-BB73-1E40E63BCC66}" type="presParOf" srcId="{B59CFCE1-6491-42F5-966D-A6CFEADEB491}" destId="{2A3F4573-2603-460B-A0C0-B1CCEE79E88A}" srcOrd="2" destOrd="0" presId="urn:microsoft.com/office/officeart/2011/layout/TabList"/>
    <dgm:cxn modelId="{ED688BD5-2EE8-47A3-B507-67FD7886B6B6}" type="presParOf" srcId="{CD4FA896-A680-4252-B3AA-7A27224F00F1}" destId="{61899B3D-FCF3-40FB-AC63-02D832E0A69D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3d1" qsCatId="3D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 anchor="ctr"/>
        <a:lstStyle/>
        <a:p>
          <a:pPr>
            <a:lnSpc>
              <a:spcPct val="100000"/>
            </a:lnSpc>
          </a:pPr>
          <a:r>
            <a:rPr lang="en-ZA" dirty="0"/>
            <a:t>Data Pre Processing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 anchor="ctr"/>
        <a:lstStyle/>
        <a:p>
          <a:pPr>
            <a:lnSpc>
              <a:spcPct val="100000"/>
            </a:lnSpc>
          </a:pPr>
          <a:r>
            <a:rPr lang="en-GB" dirty="0"/>
            <a:t>Evaluation</a:t>
          </a:r>
          <a:endParaRPr lang="en-US" dirty="0"/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Training</a:t>
          </a:r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Y="2346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Y="2346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Y="2346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6DA3FA-284C-4A20-9FBE-60CA8C693965}" type="doc">
      <dgm:prSet loTypeId="urn:microsoft.com/office/officeart/2011/layout/Tab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959ED195-71D1-46CF-9A3B-6723EF5F8325}">
      <dgm:prSet phldrT="[Text]" custT="1"/>
      <dgm:spPr/>
      <dgm:t>
        <a:bodyPr/>
        <a:lstStyle/>
        <a:p>
          <a:r>
            <a:rPr lang="en-GB" sz="2000" dirty="0"/>
            <a:t>Emotion</a:t>
          </a:r>
          <a:r>
            <a:rPr lang="en-GB" sz="1900" dirty="0"/>
            <a:t> </a:t>
          </a:r>
          <a:endParaRPr lang="en-US" sz="1900" dirty="0"/>
        </a:p>
      </dgm:t>
    </dgm:pt>
    <dgm:pt modelId="{FDEE9824-4CB7-46AB-8E26-26616C7CEC4B}" type="parTrans" cxnId="{BE130876-F9B2-425B-8038-68A6213D1392}">
      <dgm:prSet/>
      <dgm:spPr/>
      <dgm:t>
        <a:bodyPr/>
        <a:lstStyle/>
        <a:p>
          <a:endParaRPr lang="en-US"/>
        </a:p>
      </dgm:t>
    </dgm:pt>
    <dgm:pt modelId="{C4E13493-EDF6-479E-9CE3-F23747704444}" type="sibTrans" cxnId="{BE130876-F9B2-425B-8038-68A6213D1392}">
      <dgm:prSet/>
      <dgm:spPr/>
      <dgm:t>
        <a:bodyPr/>
        <a:lstStyle/>
        <a:p>
          <a:endParaRPr lang="en-US"/>
        </a:p>
      </dgm:t>
    </dgm:pt>
    <dgm:pt modelId="{80F455C1-5108-4319-9EAC-0E6FC848C818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Depression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7D0241-9640-40E5-B30C-E69A4643666F}" type="parTrans" cxnId="{C6A8A668-836E-4F54-928B-ADA136FDB43E}">
      <dgm:prSet/>
      <dgm:spPr/>
      <dgm:t>
        <a:bodyPr/>
        <a:lstStyle/>
        <a:p>
          <a:endParaRPr lang="en-US"/>
        </a:p>
      </dgm:t>
    </dgm:pt>
    <dgm:pt modelId="{9CC66916-5810-472D-AF2E-8FD8D1D26B0D}" type="sibTrans" cxnId="{C6A8A668-836E-4F54-928B-ADA136FDB43E}">
      <dgm:prSet/>
      <dgm:spPr/>
      <dgm:t>
        <a:bodyPr/>
        <a:lstStyle/>
        <a:p>
          <a:endParaRPr lang="en-US"/>
        </a:p>
      </dgm:t>
    </dgm:pt>
    <dgm:pt modelId="{AAEF162E-3F52-4889-A6AE-422613BE1358}">
      <dgm:prSet phldrT="[Text]"/>
      <dgm:spPr/>
      <dgm:t>
        <a:bodyPr anchor="ctr"/>
        <a:lstStyle/>
        <a:p>
          <a:pPr>
            <a:spcAft>
              <a:spcPct val="15000"/>
            </a:spcAft>
          </a:pPr>
          <a:endParaRPr lang="en-US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23BE8-BD99-4A1E-9329-17A2595F1C7A}" type="parTrans" cxnId="{F53DD2EA-8B4F-4A91-BAA3-C5FF3FAFCEEB}">
      <dgm:prSet/>
      <dgm:spPr/>
      <dgm:t>
        <a:bodyPr/>
        <a:lstStyle/>
        <a:p>
          <a:endParaRPr lang="en-US"/>
        </a:p>
      </dgm:t>
    </dgm:pt>
    <dgm:pt modelId="{ADF827F6-65EF-4E71-8EE0-6E73F3CF3ECE}" type="sibTrans" cxnId="{F53DD2EA-8B4F-4A91-BAA3-C5FF3FAFCEEB}">
      <dgm:prSet/>
      <dgm:spPr/>
      <dgm:t>
        <a:bodyPr/>
        <a:lstStyle/>
        <a:p>
          <a:endParaRPr lang="en-US"/>
        </a:p>
      </dgm:t>
    </dgm:pt>
    <dgm:pt modelId="{E6577E42-A498-4F9D-9615-5D8B2001AD96}">
      <dgm:prSet phldrT="[Text]"/>
      <dgm:spPr/>
      <dgm:t>
        <a:bodyPr anchor="ctr"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E10172-926F-4573-8796-D5CF4840BFB7}" type="parTrans" cxnId="{80B69C35-112D-4426-83C3-20FA51CBA1AE}">
      <dgm:prSet/>
      <dgm:spPr/>
      <dgm:t>
        <a:bodyPr/>
        <a:lstStyle/>
        <a:p>
          <a:endParaRPr lang="en-US"/>
        </a:p>
      </dgm:t>
    </dgm:pt>
    <dgm:pt modelId="{310B7E81-1999-4912-A019-60CCCE6B610C}" type="sibTrans" cxnId="{80B69C35-112D-4426-83C3-20FA51CBA1AE}">
      <dgm:prSet/>
      <dgm:spPr/>
      <dgm:t>
        <a:bodyPr/>
        <a:lstStyle/>
        <a:p>
          <a:endParaRPr lang="en-US"/>
        </a:p>
      </dgm:t>
    </dgm:pt>
    <dgm:pt modelId="{AECD5310-A013-4CE4-9E54-11462B61B0E4}">
      <dgm:prSet custT="1"/>
      <dgm:spPr/>
      <dgm:t>
        <a:bodyPr anchor="ctr"/>
        <a:lstStyle/>
        <a:p>
          <a:pPr>
            <a:spcAft>
              <a:spcPts val="600"/>
            </a:spcAft>
          </a:pP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bhadresh-savani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distilbert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-base-uncased-emotion</a:t>
          </a:r>
        </a:p>
      </dgm:t>
    </dgm:pt>
    <dgm:pt modelId="{00F463E6-8ED7-464E-993A-8478EF0ED59F}" type="parTrans" cxnId="{A6514C70-4143-4265-9476-75B0BCD9E1BD}">
      <dgm:prSet/>
      <dgm:spPr/>
      <dgm:t>
        <a:bodyPr/>
        <a:lstStyle/>
        <a:p>
          <a:endParaRPr lang="en-US"/>
        </a:p>
      </dgm:t>
    </dgm:pt>
    <dgm:pt modelId="{E6784846-6A4E-4A23-A1F8-DE954F9215A4}" type="sibTrans" cxnId="{A6514C70-4143-4265-9476-75B0BCD9E1BD}">
      <dgm:prSet/>
      <dgm:spPr/>
      <dgm:t>
        <a:bodyPr/>
        <a:lstStyle/>
        <a:p>
          <a:endParaRPr lang="en-US"/>
        </a:p>
      </dgm:t>
    </dgm:pt>
    <dgm:pt modelId="{715517CB-8D1F-440F-893C-E06F773DD06A}">
      <dgm:prSet phldrT="[Text]"/>
      <dgm:spPr/>
      <dgm:t>
        <a:bodyPr anchor="ctr"/>
        <a:lstStyle/>
        <a:p>
          <a:pPr>
            <a:lnSpc>
              <a:spcPct val="90000"/>
            </a:lnSpc>
          </a:pPr>
          <a:endParaRPr lang="en-US" sz="2700" dirty="0"/>
        </a:p>
      </dgm:t>
    </dgm:pt>
    <dgm:pt modelId="{FEBA7D39-34B7-4920-BA50-AEDBEE945DAD}" type="parTrans" cxnId="{D059B33A-42F5-4DD8-A2C8-F8B955381B6E}">
      <dgm:prSet/>
      <dgm:spPr/>
      <dgm:t>
        <a:bodyPr/>
        <a:lstStyle/>
        <a:p>
          <a:endParaRPr lang="en-US"/>
        </a:p>
      </dgm:t>
    </dgm:pt>
    <dgm:pt modelId="{0889F00A-194D-4184-936C-BE20C92ACD2E}" type="sibTrans" cxnId="{D059B33A-42F5-4DD8-A2C8-F8B955381B6E}">
      <dgm:prSet/>
      <dgm:spPr/>
      <dgm:t>
        <a:bodyPr/>
        <a:lstStyle/>
        <a:p>
          <a:endParaRPr lang="en-US"/>
        </a:p>
      </dgm:t>
    </dgm:pt>
    <dgm:pt modelId="{6C035786-3524-4028-BAED-03166343181F}">
      <dgm:prSet phldrT="[Text]"/>
      <dgm:spPr/>
      <dgm:t>
        <a:bodyPr/>
        <a:lstStyle/>
        <a:p>
          <a:endParaRPr lang="en-US" dirty="0"/>
        </a:p>
      </dgm:t>
    </dgm:pt>
    <dgm:pt modelId="{D67688AB-1B5A-4609-A2B2-F13B0A3F7BFC}" type="parTrans" cxnId="{FB2A5F7D-9E10-4923-841F-B0FCDE1682D9}">
      <dgm:prSet/>
      <dgm:spPr/>
      <dgm:t>
        <a:bodyPr/>
        <a:lstStyle/>
        <a:p>
          <a:endParaRPr lang="en-US"/>
        </a:p>
      </dgm:t>
    </dgm:pt>
    <dgm:pt modelId="{9ED536F4-426D-4563-9639-EC7DED364149}" type="sibTrans" cxnId="{FB2A5F7D-9E10-4923-841F-B0FCDE1682D9}">
      <dgm:prSet/>
      <dgm:spPr/>
      <dgm:t>
        <a:bodyPr/>
        <a:lstStyle/>
        <a:p>
          <a:endParaRPr lang="en-US"/>
        </a:p>
      </dgm:t>
    </dgm:pt>
    <dgm:pt modelId="{B8DED5BA-9AD5-4CFF-B37A-F447A7CC2529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paulagarciaserrano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roberta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-depression-detection</a:t>
          </a:r>
        </a:p>
      </dgm:t>
    </dgm:pt>
    <dgm:pt modelId="{17E36F78-D661-4EE4-ABBF-265453ADD123}" type="parTrans" cxnId="{D9D18BCE-1CF4-438F-A51A-B166F6BAD311}">
      <dgm:prSet/>
      <dgm:spPr/>
      <dgm:t>
        <a:bodyPr/>
        <a:lstStyle/>
        <a:p>
          <a:endParaRPr lang="en-US"/>
        </a:p>
      </dgm:t>
    </dgm:pt>
    <dgm:pt modelId="{F4DD96C8-8119-4BBA-BBF3-FA4CECD0050E}" type="sibTrans" cxnId="{D9D18BCE-1CF4-438F-A51A-B166F6BAD311}">
      <dgm:prSet/>
      <dgm:spPr/>
      <dgm:t>
        <a:bodyPr/>
        <a:lstStyle/>
        <a:p>
          <a:endParaRPr lang="en-US"/>
        </a:p>
      </dgm:t>
    </dgm:pt>
    <dgm:pt modelId="{AA5416C4-A101-43B3-92BD-90469F9AC5FF}">
      <dgm:prSet custT="1"/>
      <dgm:spPr/>
      <dgm:t>
        <a:bodyPr anchor="ctr"/>
        <a:lstStyle/>
        <a:p>
          <a:pPr>
            <a:spcAft>
              <a:spcPct val="15000"/>
            </a:spcAft>
          </a:pP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6 labels -  sadness, joy, fear, love, anger, surprise</a:t>
          </a:r>
        </a:p>
      </dgm:t>
    </dgm:pt>
    <dgm:pt modelId="{0D9D871C-03B0-4FEA-92DD-095BF97002CD}" type="parTrans" cxnId="{63721CFB-1733-4591-A800-CF56D17DAE33}">
      <dgm:prSet/>
      <dgm:spPr/>
      <dgm:t>
        <a:bodyPr/>
        <a:lstStyle/>
        <a:p>
          <a:endParaRPr lang="en-US"/>
        </a:p>
      </dgm:t>
    </dgm:pt>
    <dgm:pt modelId="{1117ED7B-D542-485D-8058-C591685BECF7}" type="sibTrans" cxnId="{63721CFB-1733-4591-A800-CF56D17DAE33}">
      <dgm:prSet/>
      <dgm:spPr/>
      <dgm:t>
        <a:bodyPr/>
        <a:lstStyle/>
        <a:p>
          <a:endParaRPr lang="en-US"/>
        </a:p>
      </dgm:t>
    </dgm:pt>
    <dgm:pt modelId="{6A4A9A32-9CFC-493C-B42A-BE8207ADD1C3}">
      <dgm:prSet custT="1"/>
      <dgm:spPr/>
      <dgm:t>
        <a:bodyPr anchor="ctr"/>
        <a:lstStyle/>
        <a:p>
          <a:pPr>
            <a:spcAft>
              <a:spcPct val="15000"/>
            </a:spcAft>
          </a:pPr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Emotion score for each class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23C862-4731-48C8-8DC6-DB05F5EEC696}" type="parTrans" cxnId="{C443305F-AE8C-4492-A1B7-31BD09C0C26B}">
      <dgm:prSet/>
      <dgm:spPr/>
      <dgm:t>
        <a:bodyPr/>
        <a:lstStyle/>
        <a:p>
          <a:endParaRPr lang="en-US"/>
        </a:p>
      </dgm:t>
    </dgm:pt>
    <dgm:pt modelId="{F8EB7ED2-61CB-4EA1-8653-493FB7C890EF}" type="sibTrans" cxnId="{C443305F-AE8C-4492-A1B7-31BD09C0C26B}">
      <dgm:prSet/>
      <dgm:spPr/>
      <dgm:t>
        <a:bodyPr/>
        <a:lstStyle/>
        <a:p>
          <a:endParaRPr lang="en-US"/>
        </a:p>
      </dgm:t>
    </dgm:pt>
    <dgm:pt modelId="{EF389B49-D9EE-4786-8094-0FDEC6388961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3 labels – not depression, moderate, severe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226A16-0B55-4F6E-A7E7-ABEDFEEF1AB8}" type="parTrans" cxnId="{970CDD49-8BF1-4EAD-9B0A-3AEFF71651FF}">
      <dgm:prSet/>
      <dgm:spPr/>
      <dgm:t>
        <a:bodyPr/>
        <a:lstStyle/>
        <a:p>
          <a:endParaRPr lang="en-US"/>
        </a:p>
      </dgm:t>
    </dgm:pt>
    <dgm:pt modelId="{81E809D4-22B3-48F9-A75D-1353799AD0E5}" type="sibTrans" cxnId="{970CDD49-8BF1-4EAD-9B0A-3AEFF71651FF}">
      <dgm:prSet/>
      <dgm:spPr/>
      <dgm:t>
        <a:bodyPr/>
        <a:lstStyle/>
        <a:p>
          <a:endParaRPr lang="en-US"/>
        </a:p>
      </dgm:t>
    </dgm:pt>
    <dgm:pt modelId="{54C68F26-B651-49BF-9AD4-2427DE56D3A7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Depression score for each class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8FF0FF-51F9-400C-A5B8-17EC2A0D8662}" type="parTrans" cxnId="{B9C0C74C-E555-4057-895B-38BD057E5CF2}">
      <dgm:prSet/>
      <dgm:spPr/>
      <dgm:t>
        <a:bodyPr/>
        <a:lstStyle/>
        <a:p>
          <a:endParaRPr lang="en-US"/>
        </a:p>
      </dgm:t>
    </dgm:pt>
    <dgm:pt modelId="{5DE84D26-9AA9-4DF4-AD20-B4DF10301C42}" type="sibTrans" cxnId="{B9C0C74C-E555-4057-895B-38BD057E5CF2}">
      <dgm:prSet/>
      <dgm:spPr/>
      <dgm:t>
        <a:bodyPr/>
        <a:lstStyle/>
        <a:p>
          <a:endParaRPr lang="en-US"/>
        </a:p>
      </dgm:t>
    </dgm:pt>
    <dgm:pt modelId="{CD4FA896-A680-4252-B3AA-7A27224F00F1}" type="pres">
      <dgm:prSet presAssocID="{E86DA3FA-284C-4A20-9FBE-60CA8C69396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3A3183B4-E425-45B3-9EDC-86B225A965E7}" type="pres">
      <dgm:prSet presAssocID="{959ED195-71D1-46CF-9A3B-6723EF5F8325}" presName="composite" presStyleCnt="0"/>
      <dgm:spPr/>
    </dgm:pt>
    <dgm:pt modelId="{05F56D59-74DB-4545-BB41-0DF2C7597251}" type="pres">
      <dgm:prSet presAssocID="{959ED195-71D1-46CF-9A3B-6723EF5F8325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406D1E9-EA7D-4C2D-AB38-DBF579A7D5B0}" type="pres">
      <dgm:prSet presAssocID="{959ED195-71D1-46CF-9A3B-6723EF5F8325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C2339697-BA47-4D31-A3CF-3908B54C4B6B}" type="pres">
      <dgm:prSet presAssocID="{959ED195-71D1-46CF-9A3B-6723EF5F8325}" presName="Accent" presStyleLbl="parChTrans1D1" presStyleIdx="0" presStyleCnt="2"/>
      <dgm:spPr/>
    </dgm:pt>
    <dgm:pt modelId="{4634817A-27B1-468D-9893-868D99BACFBE}" type="pres">
      <dgm:prSet presAssocID="{959ED195-71D1-46CF-9A3B-6723EF5F8325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C47F63AA-833A-4C8F-BB17-895287B90E43}" type="pres">
      <dgm:prSet presAssocID="{C4E13493-EDF6-479E-9CE3-F23747704444}" presName="sibTrans" presStyleCnt="0"/>
      <dgm:spPr/>
    </dgm:pt>
    <dgm:pt modelId="{39E46827-FCDC-4735-A276-6A234079A205}" type="pres">
      <dgm:prSet presAssocID="{80F455C1-5108-4319-9EAC-0E6FC848C818}" presName="composite" presStyleCnt="0"/>
      <dgm:spPr/>
    </dgm:pt>
    <dgm:pt modelId="{EE48A577-9250-415D-A0E5-D9C4BCD61271}" type="pres">
      <dgm:prSet presAssocID="{80F455C1-5108-4319-9EAC-0E6FC848C818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B256158-F387-4C80-B0EE-90356EB49604}" type="pres">
      <dgm:prSet presAssocID="{80F455C1-5108-4319-9EAC-0E6FC848C818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00B933EE-3ACF-4425-B1C4-1413BE624638}" type="pres">
      <dgm:prSet presAssocID="{80F455C1-5108-4319-9EAC-0E6FC848C818}" presName="Accent" presStyleLbl="parChTrans1D1" presStyleIdx="1" presStyleCnt="2"/>
      <dgm:spPr/>
    </dgm:pt>
    <dgm:pt modelId="{EBD5409C-8FB8-4DB9-A914-E849828E8DF8}" type="pres">
      <dgm:prSet presAssocID="{80F455C1-5108-4319-9EAC-0E6FC848C818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1550A16-1BE2-45A4-8A85-849682C6F1EF}" type="presOf" srcId="{E86DA3FA-284C-4A20-9FBE-60CA8C693965}" destId="{CD4FA896-A680-4252-B3AA-7A27224F00F1}" srcOrd="0" destOrd="0" presId="urn:microsoft.com/office/officeart/2011/layout/TabList"/>
    <dgm:cxn modelId="{20CE8721-0C89-45C7-B01F-DFCB70BBE886}" type="presOf" srcId="{6A4A9A32-9CFC-493C-B42A-BE8207ADD1C3}" destId="{4634817A-27B1-468D-9893-868D99BACFBE}" srcOrd="0" destOrd="2" presId="urn:microsoft.com/office/officeart/2011/layout/TabList"/>
    <dgm:cxn modelId="{AB2B5228-3F8E-49CE-896F-C78CA211BED4}" type="presOf" srcId="{715517CB-8D1F-440F-893C-E06F773DD06A}" destId="{EBD5409C-8FB8-4DB9-A914-E849828E8DF8}" srcOrd="0" destOrd="3" presId="urn:microsoft.com/office/officeart/2011/layout/TabList"/>
    <dgm:cxn modelId="{80B69C35-112D-4426-83C3-20FA51CBA1AE}" srcId="{80F455C1-5108-4319-9EAC-0E6FC848C818}" destId="{E6577E42-A498-4F9D-9615-5D8B2001AD96}" srcOrd="0" destOrd="0" parTransId="{2CE10172-926F-4573-8796-D5CF4840BFB7}" sibTransId="{310B7E81-1999-4912-A019-60CCCE6B610C}"/>
    <dgm:cxn modelId="{D059B33A-42F5-4DD8-A2C8-F8B955381B6E}" srcId="{80F455C1-5108-4319-9EAC-0E6FC848C818}" destId="{715517CB-8D1F-440F-893C-E06F773DD06A}" srcOrd="2" destOrd="0" parTransId="{FEBA7D39-34B7-4920-BA50-AEDBEE945DAD}" sibTransId="{0889F00A-194D-4184-936C-BE20C92ACD2E}"/>
    <dgm:cxn modelId="{C443305F-AE8C-4492-A1B7-31BD09C0C26B}" srcId="{AECD5310-A013-4CE4-9E54-11462B61B0E4}" destId="{6A4A9A32-9CFC-493C-B42A-BE8207ADD1C3}" srcOrd="1" destOrd="0" parTransId="{C823C862-4731-48C8-8DC6-DB05F5EEC696}" sibTransId="{F8EB7ED2-61CB-4EA1-8653-493FB7C890EF}"/>
    <dgm:cxn modelId="{E6713145-58AC-4E59-87AF-91D0AE67D2CD}" type="presOf" srcId="{959ED195-71D1-46CF-9A3B-6723EF5F8325}" destId="{2406D1E9-EA7D-4C2D-AB38-DBF579A7D5B0}" srcOrd="0" destOrd="0" presId="urn:microsoft.com/office/officeart/2011/layout/TabList"/>
    <dgm:cxn modelId="{C6A8A668-836E-4F54-928B-ADA136FDB43E}" srcId="{E86DA3FA-284C-4A20-9FBE-60CA8C693965}" destId="{80F455C1-5108-4319-9EAC-0E6FC848C818}" srcOrd="1" destOrd="0" parTransId="{757D0241-9640-40E5-B30C-E69A4643666F}" sibTransId="{9CC66916-5810-472D-AF2E-8FD8D1D26B0D}"/>
    <dgm:cxn modelId="{970CDD49-8BF1-4EAD-9B0A-3AEFF71651FF}" srcId="{B8DED5BA-9AD5-4CFF-B37A-F447A7CC2529}" destId="{EF389B49-D9EE-4786-8094-0FDEC6388961}" srcOrd="0" destOrd="0" parTransId="{74226A16-0B55-4F6E-A7E7-ABEDFEEF1AB8}" sibTransId="{81E809D4-22B3-48F9-A75D-1353799AD0E5}"/>
    <dgm:cxn modelId="{B9C0C74C-E555-4057-895B-38BD057E5CF2}" srcId="{B8DED5BA-9AD5-4CFF-B37A-F447A7CC2529}" destId="{54C68F26-B651-49BF-9AD4-2427DE56D3A7}" srcOrd="1" destOrd="0" parTransId="{DF8FF0FF-51F9-400C-A5B8-17EC2A0D8662}" sibTransId="{5DE84D26-9AA9-4DF4-AD20-B4DF10301C42}"/>
    <dgm:cxn modelId="{9E9D0F4D-B60A-4A9E-9D9B-0419E76F3EB5}" type="presOf" srcId="{80F455C1-5108-4319-9EAC-0E6FC848C818}" destId="{EB256158-F387-4C80-B0EE-90356EB49604}" srcOrd="0" destOrd="0" presId="urn:microsoft.com/office/officeart/2011/layout/TabList"/>
    <dgm:cxn modelId="{A6514C70-4143-4265-9476-75B0BCD9E1BD}" srcId="{959ED195-71D1-46CF-9A3B-6723EF5F8325}" destId="{AECD5310-A013-4CE4-9E54-11462B61B0E4}" srcOrd="1" destOrd="0" parTransId="{00F463E6-8ED7-464E-993A-8478EF0ED59F}" sibTransId="{E6784846-6A4E-4A23-A1F8-DE954F9215A4}"/>
    <dgm:cxn modelId="{BE130876-F9B2-425B-8038-68A6213D1392}" srcId="{E86DA3FA-284C-4A20-9FBE-60CA8C693965}" destId="{959ED195-71D1-46CF-9A3B-6723EF5F8325}" srcOrd="0" destOrd="0" parTransId="{FDEE9824-4CB7-46AB-8E26-26616C7CEC4B}" sibTransId="{C4E13493-EDF6-479E-9CE3-F23747704444}"/>
    <dgm:cxn modelId="{FB2A5F7D-9E10-4923-841F-B0FCDE1682D9}" srcId="{959ED195-71D1-46CF-9A3B-6723EF5F8325}" destId="{6C035786-3524-4028-BAED-03166343181F}" srcOrd="0" destOrd="0" parTransId="{D67688AB-1B5A-4609-A2B2-F13B0A3F7BFC}" sibTransId="{9ED536F4-426D-4563-9639-EC7DED364149}"/>
    <dgm:cxn modelId="{48E67E84-F15B-491F-90D1-CB5F951235C1}" type="presOf" srcId="{EF389B49-D9EE-4786-8094-0FDEC6388961}" destId="{EBD5409C-8FB8-4DB9-A914-E849828E8DF8}" srcOrd="0" destOrd="1" presId="urn:microsoft.com/office/officeart/2011/layout/TabList"/>
    <dgm:cxn modelId="{D85D70AB-3164-42C0-8E50-DB4F42D50AC2}" type="presOf" srcId="{AA5416C4-A101-43B3-92BD-90469F9AC5FF}" destId="{4634817A-27B1-468D-9893-868D99BACFBE}" srcOrd="0" destOrd="1" presId="urn:microsoft.com/office/officeart/2011/layout/TabList"/>
    <dgm:cxn modelId="{350B29C0-751D-431C-8A78-23BC552AC362}" type="presOf" srcId="{6C035786-3524-4028-BAED-03166343181F}" destId="{05F56D59-74DB-4545-BB41-0DF2C7597251}" srcOrd="0" destOrd="0" presId="urn:microsoft.com/office/officeart/2011/layout/TabList"/>
    <dgm:cxn modelId="{56A6E9CC-BDA5-4902-8D50-8C4BA3A4C9BD}" type="presOf" srcId="{AAEF162E-3F52-4889-A6AE-422613BE1358}" destId="{4634817A-27B1-468D-9893-868D99BACFBE}" srcOrd="0" destOrd="3" presId="urn:microsoft.com/office/officeart/2011/layout/TabList"/>
    <dgm:cxn modelId="{D9D18BCE-1CF4-438F-A51A-B166F6BAD311}" srcId="{80F455C1-5108-4319-9EAC-0E6FC848C818}" destId="{B8DED5BA-9AD5-4CFF-B37A-F447A7CC2529}" srcOrd="1" destOrd="0" parTransId="{17E36F78-D661-4EE4-ABBF-265453ADD123}" sibTransId="{F4DD96C8-8119-4BBA-BBF3-FA4CECD0050E}"/>
    <dgm:cxn modelId="{BF3DE9D0-EF1B-4659-BE00-F2FD9D3ED930}" type="presOf" srcId="{E6577E42-A498-4F9D-9615-5D8B2001AD96}" destId="{EE48A577-9250-415D-A0E5-D9C4BCD61271}" srcOrd="0" destOrd="0" presId="urn:microsoft.com/office/officeart/2011/layout/TabList"/>
    <dgm:cxn modelId="{9A2C0FD4-1721-4F36-A118-66F7BE443A03}" type="presOf" srcId="{54C68F26-B651-49BF-9AD4-2427DE56D3A7}" destId="{EBD5409C-8FB8-4DB9-A914-E849828E8DF8}" srcOrd="0" destOrd="2" presId="urn:microsoft.com/office/officeart/2011/layout/TabList"/>
    <dgm:cxn modelId="{0CB394E1-266E-4312-A826-FC9B2978C44A}" type="presOf" srcId="{B8DED5BA-9AD5-4CFF-B37A-F447A7CC2529}" destId="{EBD5409C-8FB8-4DB9-A914-E849828E8DF8}" srcOrd="0" destOrd="0" presId="urn:microsoft.com/office/officeart/2011/layout/TabList"/>
    <dgm:cxn modelId="{F53DD2EA-8B4F-4A91-BAA3-C5FF3FAFCEEB}" srcId="{959ED195-71D1-46CF-9A3B-6723EF5F8325}" destId="{AAEF162E-3F52-4889-A6AE-422613BE1358}" srcOrd="2" destOrd="0" parTransId="{D0923BE8-BD99-4A1E-9329-17A2595F1C7A}" sibTransId="{ADF827F6-65EF-4E71-8EE0-6E73F3CF3ECE}"/>
    <dgm:cxn modelId="{3E78FCEA-0087-410D-9757-149A4FE91CB0}" type="presOf" srcId="{AECD5310-A013-4CE4-9E54-11462B61B0E4}" destId="{4634817A-27B1-468D-9893-868D99BACFBE}" srcOrd="0" destOrd="0" presId="urn:microsoft.com/office/officeart/2011/layout/TabList"/>
    <dgm:cxn modelId="{63721CFB-1733-4591-A800-CF56D17DAE33}" srcId="{AECD5310-A013-4CE4-9E54-11462B61B0E4}" destId="{AA5416C4-A101-43B3-92BD-90469F9AC5FF}" srcOrd="0" destOrd="0" parTransId="{0D9D871C-03B0-4FEA-92DD-095BF97002CD}" sibTransId="{1117ED7B-D542-485D-8058-C591685BECF7}"/>
    <dgm:cxn modelId="{03BC9C2B-78CD-4D42-A6D0-E9483392905B}" type="presParOf" srcId="{CD4FA896-A680-4252-B3AA-7A27224F00F1}" destId="{3A3183B4-E425-45B3-9EDC-86B225A965E7}" srcOrd="0" destOrd="0" presId="urn:microsoft.com/office/officeart/2011/layout/TabList"/>
    <dgm:cxn modelId="{0276C098-97F5-4C8A-983E-169009121A5E}" type="presParOf" srcId="{3A3183B4-E425-45B3-9EDC-86B225A965E7}" destId="{05F56D59-74DB-4545-BB41-0DF2C7597251}" srcOrd="0" destOrd="0" presId="urn:microsoft.com/office/officeart/2011/layout/TabList"/>
    <dgm:cxn modelId="{FDD41156-2FD3-4FE9-8A48-C888682FFA98}" type="presParOf" srcId="{3A3183B4-E425-45B3-9EDC-86B225A965E7}" destId="{2406D1E9-EA7D-4C2D-AB38-DBF579A7D5B0}" srcOrd="1" destOrd="0" presId="urn:microsoft.com/office/officeart/2011/layout/TabList"/>
    <dgm:cxn modelId="{28923BEF-2D4A-4768-8BB4-134D62B90584}" type="presParOf" srcId="{3A3183B4-E425-45B3-9EDC-86B225A965E7}" destId="{C2339697-BA47-4D31-A3CF-3908B54C4B6B}" srcOrd="2" destOrd="0" presId="urn:microsoft.com/office/officeart/2011/layout/TabList"/>
    <dgm:cxn modelId="{2EF6C8B8-4298-414B-A925-A02B5F1D5479}" type="presParOf" srcId="{CD4FA896-A680-4252-B3AA-7A27224F00F1}" destId="{4634817A-27B1-468D-9893-868D99BACFBE}" srcOrd="1" destOrd="0" presId="urn:microsoft.com/office/officeart/2011/layout/TabList"/>
    <dgm:cxn modelId="{61C07C52-5A1E-4E06-AFC8-65C53A084CB9}" type="presParOf" srcId="{CD4FA896-A680-4252-B3AA-7A27224F00F1}" destId="{C47F63AA-833A-4C8F-BB17-895287B90E43}" srcOrd="2" destOrd="0" presId="urn:microsoft.com/office/officeart/2011/layout/TabList"/>
    <dgm:cxn modelId="{F792FDA9-2B99-464B-BFBE-67796F8AEC5F}" type="presParOf" srcId="{CD4FA896-A680-4252-B3AA-7A27224F00F1}" destId="{39E46827-FCDC-4735-A276-6A234079A205}" srcOrd="3" destOrd="0" presId="urn:microsoft.com/office/officeart/2011/layout/TabList"/>
    <dgm:cxn modelId="{BDA89CDC-C670-486C-A456-625AD9A4DBDA}" type="presParOf" srcId="{39E46827-FCDC-4735-A276-6A234079A205}" destId="{EE48A577-9250-415D-A0E5-D9C4BCD61271}" srcOrd="0" destOrd="0" presId="urn:microsoft.com/office/officeart/2011/layout/TabList"/>
    <dgm:cxn modelId="{EB38ADE7-D3F5-46C3-BC9B-2970AA564942}" type="presParOf" srcId="{39E46827-FCDC-4735-A276-6A234079A205}" destId="{EB256158-F387-4C80-B0EE-90356EB49604}" srcOrd="1" destOrd="0" presId="urn:microsoft.com/office/officeart/2011/layout/TabList"/>
    <dgm:cxn modelId="{CD3DFCC6-245D-4C74-9300-30115914360C}" type="presParOf" srcId="{39E46827-FCDC-4735-A276-6A234079A205}" destId="{00B933EE-3ACF-4425-B1C4-1413BE624638}" srcOrd="2" destOrd="0" presId="urn:microsoft.com/office/officeart/2011/layout/TabList"/>
    <dgm:cxn modelId="{A661CCDD-F144-4E92-BA29-A9CF6D1B4E38}" type="presParOf" srcId="{CD4FA896-A680-4252-B3AA-7A27224F00F1}" destId="{EBD5409C-8FB8-4DB9-A914-E849828E8DF8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6DA3FA-284C-4A20-9FBE-60CA8C693965}" type="doc">
      <dgm:prSet loTypeId="urn:microsoft.com/office/officeart/2011/layout/Tab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959ED195-71D1-46CF-9A3B-6723EF5F8325}">
      <dgm:prSet phldrT="[Text]" custT="1"/>
      <dgm:spPr/>
      <dgm:t>
        <a:bodyPr/>
        <a:lstStyle/>
        <a:p>
          <a:r>
            <a:rPr lang="en-GB" sz="2000" dirty="0"/>
            <a:t>BERT</a:t>
          </a:r>
          <a:r>
            <a:rPr lang="en-GB" sz="2500" dirty="0"/>
            <a:t> </a:t>
          </a:r>
          <a:endParaRPr lang="en-US" sz="2500" dirty="0"/>
        </a:p>
      </dgm:t>
    </dgm:pt>
    <dgm:pt modelId="{FDEE9824-4CB7-46AB-8E26-26616C7CEC4B}" type="parTrans" cxnId="{BE130876-F9B2-425B-8038-68A6213D1392}">
      <dgm:prSet/>
      <dgm:spPr/>
      <dgm:t>
        <a:bodyPr/>
        <a:lstStyle/>
        <a:p>
          <a:endParaRPr lang="en-US"/>
        </a:p>
      </dgm:t>
    </dgm:pt>
    <dgm:pt modelId="{C4E13493-EDF6-479E-9CE3-F23747704444}" type="sibTrans" cxnId="{BE130876-F9B2-425B-8038-68A6213D1392}">
      <dgm:prSet/>
      <dgm:spPr/>
      <dgm:t>
        <a:bodyPr/>
        <a:lstStyle/>
        <a:p>
          <a:endParaRPr lang="en-US"/>
        </a:p>
      </dgm:t>
    </dgm:pt>
    <dgm:pt modelId="{80F455C1-5108-4319-9EAC-0E6FC848C818}">
      <dgm:prSet phldrT="[Text]" custT="1"/>
      <dgm:spPr/>
      <dgm:t>
        <a:bodyPr/>
        <a:lstStyle/>
        <a:p>
          <a:r>
            <a:rPr lang="en-GB" sz="2000" dirty="0"/>
            <a:t>Word2Vec</a:t>
          </a:r>
          <a:endParaRPr lang="en-US" sz="2000" dirty="0"/>
        </a:p>
      </dgm:t>
    </dgm:pt>
    <dgm:pt modelId="{757D0241-9640-40E5-B30C-E69A4643666F}" type="parTrans" cxnId="{C6A8A668-836E-4F54-928B-ADA136FDB43E}">
      <dgm:prSet/>
      <dgm:spPr/>
      <dgm:t>
        <a:bodyPr/>
        <a:lstStyle/>
        <a:p>
          <a:endParaRPr lang="en-US"/>
        </a:p>
      </dgm:t>
    </dgm:pt>
    <dgm:pt modelId="{9CC66916-5810-472D-AF2E-8FD8D1D26B0D}" type="sibTrans" cxnId="{C6A8A668-836E-4F54-928B-ADA136FDB43E}">
      <dgm:prSet/>
      <dgm:spPr/>
      <dgm:t>
        <a:bodyPr/>
        <a:lstStyle/>
        <a:p>
          <a:endParaRPr lang="en-US"/>
        </a:p>
      </dgm:t>
    </dgm:pt>
    <dgm:pt modelId="{AAEF162E-3F52-4889-A6AE-422613BE1358}">
      <dgm:prSet phldrT="[Text]" custT="1"/>
      <dgm:spPr/>
      <dgm:t>
        <a:bodyPr/>
        <a:lstStyle/>
        <a:p>
          <a:endParaRPr lang="en-US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23BE8-BD99-4A1E-9329-17A2595F1C7A}" type="parTrans" cxnId="{F53DD2EA-8B4F-4A91-BAA3-C5FF3FAFCEEB}">
      <dgm:prSet/>
      <dgm:spPr/>
      <dgm:t>
        <a:bodyPr/>
        <a:lstStyle/>
        <a:p>
          <a:endParaRPr lang="en-US"/>
        </a:p>
      </dgm:t>
    </dgm:pt>
    <dgm:pt modelId="{ADF827F6-65EF-4E71-8EE0-6E73F3CF3ECE}" type="sibTrans" cxnId="{F53DD2EA-8B4F-4A91-BAA3-C5FF3FAFCEEB}">
      <dgm:prSet/>
      <dgm:spPr/>
      <dgm:t>
        <a:bodyPr/>
        <a:lstStyle/>
        <a:p>
          <a:endParaRPr lang="en-US"/>
        </a:p>
      </dgm:t>
    </dgm:pt>
    <dgm:pt modelId="{E6577E42-A498-4F9D-9615-5D8B2001AD96}">
      <dgm:prSet phldrT="[Text]" custT="1"/>
      <dgm:spPr/>
      <dgm:t>
        <a:bodyPr/>
        <a:lstStyle/>
        <a:p>
          <a:r>
            <a:rPr lang="en-GB" sz="15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E10172-926F-4573-8796-D5CF4840BFB7}" type="parTrans" cxnId="{80B69C35-112D-4426-83C3-20FA51CBA1AE}">
      <dgm:prSet/>
      <dgm:spPr/>
      <dgm:t>
        <a:bodyPr/>
        <a:lstStyle/>
        <a:p>
          <a:endParaRPr lang="en-US"/>
        </a:p>
      </dgm:t>
    </dgm:pt>
    <dgm:pt modelId="{310B7E81-1999-4912-A019-60CCCE6B610C}" type="sibTrans" cxnId="{80B69C35-112D-4426-83C3-20FA51CBA1AE}">
      <dgm:prSet/>
      <dgm:spPr/>
      <dgm:t>
        <a:bodyPr/>
        <a:lstStyle/>
        <a:p>
          <a:endParaRPr lang="en-US"/>
        </a:p>
      </dgm:t>
    </dgm:pt>
    <dgm:pt modelId="{18E96BB8-BEAA-4C62-8130-08788EE8D401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Google News pre-trained Word2Vec embeddings</a:t>
          </a:r>
        </a:p>
      </dgm:t>
    </dgm:pt>
    <dgm:pt modelId="{432E0A45-D1A7-4C71-A0F5-0399565C288A}" type="parTrans" cxnId="{6CD4AB0F-45DC-4417-9D95-F3CD0F1DECAF}">
      <dgm:prSet/>
      <dgm:spPr/>
      <dgm:t>
        <a:bodyPr/>
        <a:lstStyle/>
        <a:p>
          <a:endParaRPr lang="en-US"/>
        </a:p>
      </dgm:t>
    </dgm:pt>
    <dgm:pt modelId="{DEDABC46-AF80-4F61-89DD-F2C600DD79B6}" type="sibTrans" cxnId="{6CD4AB0F-45DC-4417-9D95-F3CD0F1DECAF}">
      <dgm:prSet/>
      <dgm:spPr/>
      <dgm:t>
        <a:bodyPr/>
        <a:lstStyle/>
        <a:p>
          <a:endParaRPr lang="en-US"/>
        </a:p>
      </dgm:t>
    </dgm:pt>
    <dgm:pt modelId="{A1C7C9BA-A631-4B6E-B7D4-6E1772047025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Vector Dimension: 768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3FE806-0241-477F-AEAC-CAC2D72CB387}" type="parTrans" cxnId="{95BEBF32-EF08-417D-A9AE-EC130F4E3A8D}">
      <dgm:prSet/>
      <dgm:spPr/>
      <dgm:t>
        <a:bodyPr/>
        <a:lstStyle/>
        <a:p>
          <a:endParaRPr lang="en-US"/>
        </a:p>
      </dgm:t>
    </dgm:pt>
    <dgm:pt modelId="{DECEC2AE-5830-4C50-8AAC-702FF4115A90}" type="sibTrans" cxnId="{95BEBF32-EF08-417D-A9AE-EC130F4E3A8D}">
      <dgm:prSet/>
      <dgm:spPr/>
      <dgm:t>
        <a:bodyPr/>
        <a:lstStyle/>
        <a:p>
          <a:endParaRPr lang="en-US"/>
        </a:p>
      </dgm:t>
    </dgm:pt>
    <dgm:pt modelId="{F66DE185-14E1-4B06-99F4-C7CCD7E23AB2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Hidden layer text embeddings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C2C72F-EAB4-4D2B-BDC5-72B4B0611E56}" type="parTrans" cxnId="{2B50E927-3717-4707-8564-9E1AA2C587AA}">
      <dgm:prSet/>
      <dgm:spPr/>
      <dgm:t>
        <a:bodyPr/>
        <a:lstStyle/>
        <a:p>
          <a:endParaRPr lang="en-US"/>
        </a:p>
      </dgm:t>
    </dgm:pt>
    <dgm:pt modelId="{D5D5FB8C-2DD5-45A4-9FF5-B58BFE1063A8}" type="sibTrans" cxnId="{2B50E927-3717-4707-8564-9E1AA2C587AA}">
      <dgm:prSet/>
      <dgm:spPr/>
      <dgm:t>
        <a:bodyPr/>
        <a:lstStyle/>
        <a:p>
          <a:endParaRPr lang="en-US"/>
        </a:p>
      </dgm:t>
    </dgm:pt>
    <dgm:pt modelId="{29DADFE0-EB7F-4321-A348-6F7A4D1EEB0F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Vector Dimension: 300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6C7D93-8AB4-4F86-B79B-568E39770406}" type="parTrans" cxnId="{675A3A73-8B44-4AB4-BBBC-43C75A2657E1}">
      <dgm:prSet/>
      <dgm:spPr/>
      <dgm:t>
        <a:bodyPr/>
        <a:lstStyle/>
        <a:p>
          <a:endParaRPr lang="en-US"/>
        </a:p>
      </dgm:t>
    </dgm:pt>
    <dgm:pt modelId="{373588AA-F553-4E05-A94A-595CEE9C98DE}" type="sibTrans" cxnId="{675A3A73-8B44-4AB4-BBBC-43C75A2657E1}">
      <dgm:prSet/>
      <dgm:spPr/>
      <dgm:t>
        <a:bodyPr/>
        <a:lstStyle/>
        <a:p>
          <a:endParaRPr lang="en-US"/>
        </a:p>
      </dgm:t>
    </dgm:pt>
    <dgm:pt modelId="{549A01C6-ECF6-43DC-A2E9-282F93E9235A}">
      <dgm:prSet phldrT="[Text]"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Average of Word2Vec vectors</a:t>
          </a:r>
        </a:p>
      </dgm:t>
    </dgm:pt>
    <dgm:pt modelId="{AB8550B1-A5DB-47EB-864B-DC58910BD939}" type="parTrans" cxnId="{44182D8F-0CC8-4D3D-8028-177E079EBC1A}">
      <dgm:prSet/>
      <dgm:spPr/>
      <dgm:t>
        <a:bodyPr/>
        <a:lstStyle/>
        <a:p>
          <a:endParaRPr lang="en-US"/>
        </a:p>
      </dgm:t>
    </dgm:pt>
    <dgm:pt modelId="{F5BD60E5-B6F3-4398-AB9D-94D5EB9407FF}" type="sibTrans" cxnId="{44182D8F-0CC8-4D3D-8028-177E079EBC1A}">
      <dgm:prSet/>
      <dgm:spPr/>
      <dgm:t>
        <a:bodyPr/>
        <a:lstStyle/>
        <a:p>
          <a:endParaRPr lang="en-US"/>
        </a:p>
      </dgm:t>
    </dgm:pt>
    <dgm:pt modelId="{CD4FA896-A680-4252-B3AA-7A27224F00F1}" type="pres">
      <dgm:prSet presAssocID="{E86DA3FA-284C-4A20-9FBE-60CA8C69396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3A3183B4-E425-45B3-9EDC-86B225A965E7}" type="pres">
      <dgm:prSet presAssocID="{959ED195-71D1-46CF-9A3B-6723EF5F8325}" presName="composite" presStyleCnt="0"/>
      <dgm:spPr/>
    </dgm:pt>
    <dgm:pt modelId="{05F56D59-74DB-4545-BB41-0DF2C7597251}" type="pres">
      <dgm:prSet presAssocID="{959ED195-71D1-46CF-9A3B-6723EF5F8325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406D1E9-EA7D-4C2D-AB38-DBF579A7D5B0}" type="pres">
      <dgm:prSet presAssocID="{959ED195-71D1-46CF-9A3B-6723EF5F8325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C2339697-BA47-4D31-A3CF-3908B54C4B6B}" type="pres">
      <dgm:prSet presAssocID="{959ED195-71D1-46CF-9A3B-6723EF5F8325}" presName="Accent" presStyleLbl="parChTrans1D1" presStyleIdx="0" presStyleCnt="2"/>
      <dgm:spPr/>
    </dgm:pt>
    <dgm:pt modelId="{291FBFE0-973E-4BAC-B073-F55185DDA471}" type="pres">
      <dgm:prSet presAssocID="{959ED195-71D1-46CF-9A3B-6723EF5F8325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C47F63AA-833A-4C8F-BB17-895287B90E43}" type="pres">
      <dgm:prSet presAssocID="{C4E13493-EDF6-479E-9CE3-F23747704444}" presName="sibTrans" presStyleCnt="0"/>
      <dgm:spPr/>
    </dgm:pt>
    <dgm:pt modelId="{39E46827-FCDC-4735-A276-6A234079A205}" type="pres">
      <dgm:prSet presAssocID="{80F455C1-5108-4319-9EAC-0E6FC848C818}" presName="composite" presStyleCnt="0"/>
      <dgm:spPr/>
    </dgm:pt>
    <dgm:pt modelId="{EE48A577-9250-415D-A0E5-D9C4BCD61271}" type="pres">
      <dgm:prSet presAssocID="{80F455C1-5108-4319-9EAC-0E6FC848C818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B256158-F387-4C80-B0EE-90356EB49604}" type="pres">
      <dgm:prSet presAssocID="{80F455C1-5108-4319-9EAC-0E6FC848C818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00B933EE-3ACF-4425-B1C4-1413BE624638}" type="pres">
      <dgm:prSet presAssocID="{80F455C1-5108-4319-9EAC-0E6FC848C818}" presName="Accent" presStyleLbl="parChTrans1D1" presStyleIdx="1" presStyleCnt="2"/>
      <dgm:spPr/>
    </dgm:pt>
    <dgm:pt modelId="{10A2F871-BD3E-4ADF-A47C-369F0BD9B072}" type="pres">
      <dgm:prSet presAssocID="{80F455C1-5108-4319-9EAC-0E6FC848C818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CD4AB0F-45DC-4417-9D95-F3CD0F1DECAF}" srcId="{80F455C1-5108-4319-9EAC-0E6FC848C818}" destId="{18E96BB8-BEAA-4C62-8130-08788EE8D401}" srcOrd="1" destOrd="0" parTransId="{432E0A45-D1A7-4C71-A0F5-0399565C288A}" sibTransId="{DEDABC46-AF80-4F61-89DD-F2C600DD79B6}"/>
    <dgm:cxn modelId="{C1550A16-1BE2-45A4-8A85-849682C6F1EF}" type="presOf" srcId="{E86DA3FA-284C-4A20-9FBE-60CA8C693965}" destId="{CD4FA896-A680-4252-B3AA-7A27224F00F1}" srcOrd="0" destOrd="0" presId="urn:microsoft.com/office/officeart/2011/layout/TabList"/>
    <dgm:cxn modelId="{2B50E927-3717-4707-8564-9E1AA2C587AA}" srcId="{959ED195-71D1-46CF-9A3B-6723EF5F8325}" destId="{F66DE185-14E1-4B06-99F4-C7CCD7E23AB2}" srcOrd="1" destOrd="0" parTransId="{C9C2C72F-EAB4-4D2B-BDC5-72B4B0611E56}" sibTransId="{D5D5FB8C-2DD5-45A4-9FF5-B58BFE1063A8}"/>
    <dgm:cxn modelId="{95BEBF32-EF08-417D-A9AE-EC130F4E3A8D}" srcId="{959ED195-71D1-46CF-9A3B-6723EF5F8325}" destId="{A1C7C9BA-A631-4B6E-B7D4-6E1772047025}" srcOrd="2" destOrd="0" parTransId="{733FE806-0241-477F-AEAC-CAC2D72CB387}" sibTransId="{DECEC2AE-5830-4C50-8AAC-702FF4115A90}"/>
    <dgm:cxn modelId="{80B69C35-112D-4426-83C3-20FA51CBA1AE}" srcId="{80F455C1-5108-4319-9EAC-0E6FC848C818}" destId="{E6577E42-A498-4F9D-9615-5D8B2001AD96}" srcOrd="0" destOrd="0" parTransId="{2CE10172-926F-4573-8796-D5CF4840BFB7}" sibTransId="{310B7E81-1999-4912-A019-60CCCE6B610C}"/>
    <dgm:cxn modelId="{320CFB3C-74D0-43C8-BDC2-5D31321C62F0}" type="presOf" srcId="{18E96BB8-BEAA-4C62-8130-08788EE8D401}" destId="{10A2F871-BD3E-4ADF-A47C-369F0BD9B072}" srcOrd="0" destOrd="0" presId="urn:microsoft.com/office/officeart/2011/layout/TabList"/>
    <dgm:cxn modelId="{E6713145-58AC-4E59-87AF-91D0AE67D2CD}" type="presOf" srcId="{959ED195-71D1-46CF-9A3B-6723EF5F8325}" destId="{2406D1E9-EA7D-4C2D-AB38-DBF579A7D5B0}" srcOrd="0" destOrd="0" presId="urn:microsoft.com/office/officeart/2011/layout/TabList"/>
    <dgm:cxn modelId="{C6A8A668-836E-4F54-928B-ADA136FDB43E}" srcId="{E86DA3FA-284C-4A20-9FBE-60CA8C693965}" destId="{80F455C1-5108-4319-9EAC-0E6FC848C818}" srcOrd="1" destOrd="0" parTransId="{757D0241-9640-40E5-B30C-E69A4643666F}" sibTransId="{9CC66916-5810-472D-AF2E-8FD8D1D26B0D}"/>
    <dgm:cxn modelId="{9E9D0F4D-B60A-4A9E-9D9B-0419E76F3EB5}" type="presOf" srcId="{80F455C1-5108-4319-9EAC-0E6FC848C818}" destId="{EB256158-F387-4C80-B0EE-90356EB49604}" srcOrd="0" destOrd="0" presId="urn:microsoft.com/office/officeart/2011/layout/TabList"/>
    <dgm:cxn modelId="{DCC5404E-BE23-4F06-90B7-60850C11D2B0}" type="presOf" srcId="{A1C7C9BA-A631-4B6E-B7D4-6E1772047025}" destId="{291FBFE0-973E-4BAC-B073-F55185DDA471}" srcOrd="0" destOrd="1" presId="urn:microsoft.com/office/officeart/2011/layout/TabList"/>
    <dgm:cxn modelId="{675A3A73-8B44-4AB4-BBBC-43C75A2657E1}" srcId="{80F455C1-5108-4319-9EAC-0E6FC848C818}" destId="{29DADFE0-EB7F-4321-A348-6F7A4D1EEB0F}" srcOrd="3" destOrd="0" parTransId="{6B6C7D93-8AB4-4F86-B79B-568E39770406}" sibTransId="{373588AA-F553-4E05-A94A-595CEE9C98DE}"/>
    <dgm:cxn modelId="{BE130876-F9B2-425B-8038-68A6213D1392}" srcId="{E86DA3FA-284C-4A20-9FBE-60CA8C693965}" destId="{959ED195-71D1-46CF-9A3B-6723EF5F8325}" srcOrd="0" destOrd="0" parTransId="{FDEE9824-4CB7-46AB-8E26-26616C7CEC4B}" sibTransId="{C4E13493-EDF6-479E-9CE3-F23747704444}"/>
    <dgm:cxn modelId="{44182D8F-0CC8-4D3D-8028-177E079EBC1A}" srcId="{80F455C1-5108-4319-9EAC-0E6FC848C818}" destId="{549A01C6-ECF6-43DC-A2E9-282F93E9235A}" srcOrd="2" destOrd="0" parTransId="{AB8550B1-A5DB-47EB-864B-DC58910BD939}" sibTransId="{F5BD60E5-B6F3-4398-AB9D-94D5EB9407FF}"/>
    <dgm:cxn modelId="{D1ADB09F-97A1-4239-BFA0-87EC4F937C1F}" type="presOf" srcId="{549A01C6-ECF6-43DC-A2E9-282F93E9235A}" destId="{10A2F871-BD3E-4ADF-A47C-369F0BD9B072}" srcOrd="0" destOrd="1" presId="urn:microsoft.com/office/officeart/2011/layout/TabList"/>
    <dgm:cxn modelId="{A403B0D0-732C-4E2A-8C6E-FC3E9F6ACFC8}" type="presOf" srcId="{AAEF162E-3F52-4889-A6AE-422613BE1358}" destId="{05F56D59-74DB-4545-BB41-0DF2C7597251}" srcOrd="0" destOrd="0" presId="urn:microsoft.com/office/officeart/2011/layout/TabList"/>
    <dgm:cxn modelId="{BF3DE9D0-EF1B-4659-BE00-F2FD9D3ED930}" type="presOf" srcId="{E6577E42-A498-4F9D-9615-5D8B2001AD96}" destId="{EE48A577-9250-415D-A0E5-D9C4BCD61271}" srcOrd="0" destOrd="0" presId="urn:microsoft.com/office/officeart/2011/layout/TabList"/>
    <dgm:cxn modelId="{339C21DB-DB1A-4AF6-9BAD-8C9EE8A9D33A}" type="presOf" srcId="{29DADFE0-EB7F-4321-A348-6F7A4D1EEB0F}" destId="{10A2F871-BD3E-4ADF-A47C-369F0BD9B072}" srcOrd="0" destOrd="2" presId="urn:microsoft.com/office/officeart/2011/layout/TabList"/>
    <dgm:cxn modelId="{4A10D6DC-7458-4632-99D6-E64319CC3090}" type="presOf" srcId="{F66DE185-14E1-4B06-99F4-C7CCD7E23AB2}" destId="{291FBFE0-973E-4BAC-B073-F55185DDA471}" srcOrd="0" destOrd="0" presId="urn:microsoft.com/office/officeart/2011/layout/TabList"/>
    <dgm:cxn modelId="{F53DD2EA-8B4F-4A91-BAA3-C5FF3FAFCEEB}" srcId="{959ED195-71D1-46CF-9A3B-6723EF5F8325}" destId="{AAEF162E-3F52-4889-A6AE-422613BE1358}" srcOrd="0" destOrd="0" parTransId="{D0923BE8-BD99-4A1E-9329-17A2595F1C7A}" sibTransId="{ADF827F6-65EF-4E71-8EE0-6E73F3CF3ECE}"/>
    <dgm:cxn modelId="{03BC9C2B-78CD-4D42-A6D0-E9483392905B}" type="presParOf" srcId="{CD4FA896-A680-4252-B3AA-7A27224F00F1}" destId="{3A3183B4-E425-45B3-9EDC-86B225A965E7}" srcOrd="0" destOrd="0" presId="urn:microsoft.com/office/officeart/2011/layout/TabList"/>
    <dgm:cxn modelId="{0276C098-97F5-4C8A-983E-169009121A5E}" type="presParOf" srcId="{3A3183B4-E425-45B3-9EDC-86B225A965E7}" destId="{05F56D59-74DB-4545-BB41-0DF2C7597251}" srcOrd="0" destOrd="0" presId="urn:microsoft.com/office/officeart/2011/layout/TabList"/>
    <dgm:cxn modelId="{FDD41156-2FD3-4FE9-8A48-C888682FFA98}" type="presParOf" srcId="{3A3183B4-E425-45B3-9EDC-86B225A965E7}" destId="{2406D1E9-EA7D-4C2D-AB38-DBF579A7D5B0}" srcOrd="1" destOrd="0" presId="urn:microsoft.com/office/officeart/2011/layout/TabList"/>
    <dgm:cxn modelId="{28923BEF-2D4A-4768-8BB4-134D62B90584}" type="presParOf" srcId="{3A3183B4-E425-45B3-9EDC-86B225A965E7}" destId="{C2339697-BA47-4D31-A3CF-3908B54C4B6B}" srcOrd="2" destOrd="0" presId="urn:microsoft.com/office/officeart/2011/layout/TabList"/>
    <dgm:cxn modelId="{514AC79F-59AD-44F2-A2F1-A41023A0E3E9}" type="presParOf" srcId="{CD4FA896-A680-4252-B3AA-7A27224F00F1}" destId="{291FBFE0-973E-4BAC-B073-F55185DDA471}" srcOrd="1" destOrd="0" presId="urn:microsoft.com/office/officeart/2011/layout/TabList"/>
    <dgm:cxn modelId="{61C07C52-5A1E-4E06-AFC8-65C53A084CB9}" type="presParOf" srcId="{CD4FA896-A680-4252-B3AA-7A27224F00F1}" destId="{C47F63AA-833A-4C8F-BB17-895287B90E43}" srcOrd="2" destOrd="0" presId="urn:microsoft.com/office/officeart/2011/layout/TabList"/>
    <dgm:cxn modelId="{F792FDA9-2B99-464B-BFBE-67796F8AEC5F}" type="presParOf" srcId="{CD4FA896-A680-4252-B3AA-7A27224F00F1}" destId="{39E46827-FCDC-4735-A276-6A234079A205}" srcOrd="3" destOrd="0" presId="urn:microsoft.com/office/officeart/2011/layout/TabList"/>
    <dgm:cxn modelId="{BDA89CDC-C670-486C-A456-625AD9A4DBDA}" type="presParOf" srcId="{39E46827-FCDC-4735-A276-6A234079A205}" destId="{EE48A577-9250-415D-A0E5-D9C4BCD61271}" srcOrd="0" destOrd="0" presId="urn:microsoft.com/office/officeart/2011/layout/TabList"/>
    <dgm:cxn modelId="{EB38ADE7-D3F5-46C3-BC9B-2970AA564942}" type="presParOf" srcId="{39E46827-FCDC-4735-A276-6A234079A205}" destId="{EB256158-F387-4C80-B0EE-90356EB49604}" srcOrd="1" destOrd="0" presId="urn:microsoft.com/office/officeart/2011/layout/TabList"/>
    <dgm:cxn modelId="{CD3DFCC6-245D-4C74-9300-30115914360C}" type="presParOf" srcId="{39E46827-FCDC-4735-A276-6A234079A205}" destId="{00B933EE-3ACF-4425-B1C4-1413BE624638}" srcOrd="2" destOrd="0" presId="urn:microsoft.com/office/officeart/2011/layout/TabList"/>
    <dgm:cxn modelId="{960EB902-EDED-4018-865E-24132078009F}" type="presParOf" srcId="{CD4FA896-A680-4252-B3AA-7A27224F00F1}" destId="{10A2F871-BD3E-4ADF-A47C-369F0BD9B072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EBCC2E-20FB-4DB9-A8AF-0E185C63A54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449BA-CB14-49C8-8345-98062F4FC18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All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numerical features</a:t>
          </a:r>
        </a:p>
      </dgm:t>
    </dgm:pt>
    <dgm:pt modelId="{739762F9-8508-4B7A-A152-0A495997EAFD}" type="parTrans" cxnId="{7F2C7847-E195-49A6-8845-1C42D2FDAA5A}">
      <dgm:prSet/>
      <dgm:spPr/>
      <dgm:t>
        <a:bodyPr/>
        <a:lstStyle/>
        <a:p>
          <a:endParaRPr lang="en-US"/>
        </a:p>
      </dgm:t>
    </dgm:pt>
    <dgm:pt modelId="{830894BA-D2E1-47D0-B0EF-7A9F53864B54}" type="sibTrans" cxnId="{7F2C7847-E195-49A6-8845-1C42D2FDAA5A}">
      <dgm:prSet/>
      <dgm:spPr/>
      <dgm:t>
        <a:bodyPr/>
        <a:lstStyle/>
        <a:p>
          <a:endParaRPr lang="en-US"/>
        </a:p>
      </dgm:t>
    </dgm:pt>
    <dgm:pt modelId="{B21E8A8B-6650-41FC-8255-742C1380CD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All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numerical features + text embeddings</a:t>
          </a:r>
        </a:p>
      </dgm:t>
    </dgm:pt>
    <dgm:pt modelId="{2AA8AAB6-7B25-4871-8A92-ED57A25810D0}" type="parTrans" cxnId="{859FD6F6-B0DF-46F6-BA21-D23A10941176}">
      <dgm:prSet/>
      <dgm:spPr/>
      <dgm:t>
        <a:bodyPr/>
        <a:lstStyle/>
        <a:p>
          <a:endParaRPr lang="en-US"/>
        </a:p>
      </dgm:t>
    </dgm:pt>
    <dgm:pt modelId="{D416A205-AFFF-4917-92E7-9A8C635E7C65}" type="sibTrans" cxnId="{859FD6F6-B0DF-46F6-BA21-D23A10941176}">
      <dgm:prSet/>
      <dgm:spPr/>
      <dgm:t>
        <a:bodyPr/>
        <a:lstStyle/>
        <a:p>
          <a:endParaRPr lang="en-US"/>
        </a:p>
      </dgm:t>
    </dgm:pt>
    <dgm:pt modelId="{FF8A3E16-9AD3-4E77-8FFE-51DD01857E4F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Only </a:t>
          </a: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LIWC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 lexical features </a:t>
          </a:r>
        </a:p>
      </dgm:t>
    </dgm:pt>
    <dgm:pt modelId="{4944D40E-60F7-48B4-AA5D-8F4E9F312640}" type="parTrans" cxnId="{0766BD8E-8B54-4C37-965C-3957AFE96645}">
      <dgm:prSet/>
      <dgm:spPr/>
      <dgm:t>
        <a:bodyPr/>
        <a:lstStyle/>
        <a:p>
          <a:endParaRPr lang="en-US"/>
        </a:p>
      </dgm:t>
    </dgm:pt>
    <dgm:pt modelId="{755D91FF-33A8-4EF9-A94D-25AAF5C5A8D9}" type="sibTrans" cxnId="{0766BD8E-8B54-4C37-965C-3957AFE96645}">
      <dgm:prSet/>
      <dgm:spPr/>
      <dgm:t>
        <a:bodyPr/>
        <a:lstStyle/>
        <a:p>
          <a:endParaRPr lang="en-US"/>
        </a:p>
      </dgm:t>
    </dgm:pt>
    <dgm:pt modelId="{CDCC739D-2D63-4AA9-9520-C3C4B864F62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LIWC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 lexical features + text </a:t>
          </a: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1553E7-A905-4F2B-AA86-CED3AA77E16B}" type="parTrans" cxnId="{5048E087-F3B5-4158-AECA-6491FF79E7D1}">
      <dgm:prSet/>
      <dgm:spPr/>
      <dgm:t>
        <a:bodyPr/>
        <a:lstStyle/>
        <a:p>
          <a:endParaRPr lang="en-US"/>
        </a:p>
      </dgm:t>
    </dgm:pt>
    <dgm:pt modelId="{85E77360-C4D1-4C0B-A521-1470139298EE}" type="sibTrans" cxnId="{5048E087-F3B5-4158-AECA-6491FF79E7D1}">
      <dgm:prSet/>
      <dgm:spPr/>
      <dgm:t>
        <a:bodyPr/>
        <a:lstStyle/>
        <a:p>
          <a:endParaRPr lang="en-US"/>
        </a:p>
      </dgm:t>
    </dgm:pt>
    <dgm:pt modelId="{F576812E-A445-4C31-8880-1D6D8678504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Only </a:t>
          </a: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DAL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 lexical features</a:t>
          </a:r>
        </a:p>
      </dgm:t>
    </dgm:pt>
    <dgm:pt modelId="{FBA6E6FA-F203-4C0B-9A8D-0620F8133FC7}" type="parTrans" cxnId="{E92A7615-164A-4B00-AA3A-8C443DB15D94}">
      <dgm:prSet/>
      <dgm:spPr/>
      <dgm:t>
        <a:bodyPr/>
        <a:lstStyle/>
        <a:p>
          <a:endParaRPr lang="en-US"/>
        </a:p>
      </dgm:t>
    </dgm:pt>
    <dgm:pt modelId="{22F636CF-086B-4062-8C48-AB342F5EC62A}" type="sibTrans" cxnId="{E92A7615-164A-4B00-AA3A-8C443DB15D94}">
      <dgm:prSet/>
      <dgm:spPr/>
      <dgm:t>
        <a:bodyPr/>
        <a:lstStyle/>
        <a:p>
          <a:endParaRPr lang="en-US"/>
        </a:p>
      </dgm:t>
    </dgm:pt>
    <dgm:pt modelId="{1654A36C-B11E-4ABC-BD43-E17CAB8644A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DAL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lexical features + text 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6022B3-2C61-4FA1-9562-589CEA321496}" type="parTrans" cxnId="{19B7F351-1111-4E9F-A443-7237DFAFF2C2}">
      <dgm:prSet/>
      <dgm:spPr/>
      <dgm:t>
        <a:bodyPr/>
        <a:lstStyle/>
        <a:p>
          <a:endParaRPr lang="en-US"/>
        </a:p>
      </dgm:t>
    </dgm:pt>
    <dgm:pt modelId="{F66DE2D8-4249-4AE4-9011-74204FA7AEE8}" type="sibTrans" cxnId="{19B7F351-1111-4E9F-A443-7237DFAFF2C2}">
      <dgm:prSet/>
      <dgm:spPr/>
      <dgm:t>
        <a:bodyPr/>
        <a:lstStyle/>
        <a:p>
          <a:endParaRPr lang="en-US"/>
        </a:p>
      </dgm:t>
    </dgm:pt>
    <dgm:pt modelId="{1D09F920-051B-400C-AB6F-47B6D1AF6A5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Lexical &amp; syntactic from the initial dataset + emotion + depression class &amp; score</a:t>
          </a:r>
        </a:p>
      </dgm:t>
    </dgm:pt>
    <dgm:pt modelId="{70C8E52C-03FB-44B2-A41E-06474C2995AB}" type="parTrans" cxnId="{E19BE9E8-F761-4B86-82E7-221967D59B66}">
      <dgm:prSet/>
      <dgm:spPr/>
      <dgm:t>
        <a:bodyPr/>
        <a:lstStyle/>
        <a:p>
          <a:endParaRPr lang="en-US"/>
        </a:p>
      </dgm:t>
    </dgm:pt>
    <dgm:pt modelId="{0DC6F6C9-5C63-47D4-AEB2-C24AA4CF352F}" type="sibTrans" cxnId="{E19BE9E8-F761-4B86-82E7-221967D59B66}">
      <dgm:prSet/>
      <dgm:spPr/>
      <dgm:t>
        <a:bodyPr/>
        <a:lstStyle/>
        <a:p>
          <a:endParaRPr lang="en-US"/>
        </a:p>
      </dgm:t>
    </dgm:pt>
    <dgm:pt modelId="{F91885F3-58F6-4FE0-9492-58145D8BB97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200" dirty="0">
              <a:latin typeface="Arial" panose="020B0604020202020204" pitchFamily="34" charset="0"/>
              <a:cs typeface="Arial" panose="020B0604020202020204" pitchFamily="34" charset="0"/>
            </a:rPr>
            <a:t>No text embeddings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89161B-0E35-404D-86ED-1BCDA33317CB}" type="parTrans" cxnId="{3849DA0C-1A9A-49DB-BBD8-136138151602}">
      <dgm:prSet/>
      <dgm:spPr/>
      <dgm:t>
        <a:bodyPr/>
        <a:lstStyle/>
        <a:p>
          <a:endParaRPr lang="en-US"/>
        </a:p>
      </dgm:t>
    </dgm:pt>
    <dgm:pt modelId="{056DAA44-D9FF-4093-A1DE-A88A3F5B7031}" type="sibTrans" cxnId="{3849DA0C-1A9A-49DB-BBD8-136138151602}">
      <dgm:prSet/>
      <dgm:spPr/>
      <dgm:t>
        <a:bodyPr/>
        <a:lstStyle/>
        <a:p>
          <a:endParaRPr lang="en-US"/>
        </a:p>
      </dgm:t>
    </dgm:pt>
    <dgm:pt modelId="{CE0E5D74-95A0-40D0-9F3D-364EF36FA431}" type="pres">
      <dgm:prSet presAssocID="{F3EBCC2E-20FB-4DB9-A8AF-0E185C63A541}" presName="linear" presStyleCnt="0">
        <dgm:presLayoutVars>
          <dgm:dir/>
          <dgm:animLvl val="lvl"/>
          <dgm:resizeHandles val="exact"/>
        </dgm:presLayoutVars>
      </dgm:prSet>
      <dgm:spPr/>
    </dgm:pt>
    <dgm:pt modelId="{B0FA1A2F-A4FD-488A-A09A-97EDDCACA991}" type="pres">
      <dgm:prSet presAssocID="{8D1449BA-CB14-49C8-8345-98062F4FC180}" presName="parentLin" presStyleCnt="0"/>
      <dgm:spPr/>
    </dgm:pt>
    <dgm:pt modelId="{463DAA54-E8BF-4B91-9D44-2D78B5DE331A}" type="pres">
      <dgm:prSet presAssocID="{8D1449BA-CB14-49C8-8345-98062F4FC180}" presName="parentLeftMargin" presStyleLbl="node1" presStyleIdx="0" presStyleCnt="6"/>
      <dgm:spPr/>
    </dgm:pt>
    <dgm:pt modelId="{7338D8D6-2F3C-4756-A580-2DC8E6593A87}" type="pres">
      <dgm:prSet presAssocID="{8D1449BA-CB14-49C8-8345-98062F4FC18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9B41ABC-2A80-4CF4-8258-429A61B6BA38}" type="pres">
      <dgm:prSet presAssocID="{8D1449BA-CB14-49C8-8345-98062F4FC180}" presName="negativeSpace" presStyleCnt="0"/>
      <dgm:spPr/>
    </dgm:pt>
    <dgm:pt modelId="{9474AB11-199E-4578-AC53-C164334156DE}" type="pres">
      <dgm:prSet presAssocID="{8D1449BA-CB14-49C8-8345-98062F4FC180}" presName="childText" presStyleLbl="conFgAcc1" presStyleIdx="0" presStyleCnt="6">
        <dgm:presLayoutVars>
          <dgm:bulletEnabled val="1"/>
        </dgm:presLayoutVars>
      </dgm:prSet>
      <dgm:spPr/>
    </dgm:pt>
    <dgm:pt modelId="{B2F04329-ACF1-4D73-8585-64E3A12D4ADC}" type="pres">
      <dgm:prSet presAssocID="{830894BA-D2E1-47D0-B0EF-7A9F53864B54}" presName="spaceBetweenRectangles" presStyleCnt="0"/>
      <dgm:spPr/>
    </dgm:pt>
    <dgm:pt modelId="{82FEED71-0A8D-4370-A002-312BC95135A1}" type="pres">
      <dgm:prSet presAssocID="{B21E8A8B-6650-41FC-8255-742C1380CD88}" presName="parentLin" presStyleCnt="0"/>
      <dgm:spPr/>
    </dgm:pt>
    <dgm:pt modelId="{2AEBF682-A649-479E-987C-8A0A4056EE79}" type="pres">
      <dgm:prSet presAssocID="{B21E8A8B-6650-41FC-8255-742C1380CD88}" presName="parentLeftMargin" presStyleLbl="node1" presStyleIdx="0" presStyleCnt="6"/>
      <dgm:spPr/>
    </dgm:pt>
    <dgm:pt modelId="{49BE400E-F214-42AB-845C-2954DB848686}" type="pres">
      <dgm:prSet presAssocID="{B21E8A8B-6650-41FC-8255-742C1380CD88}" presName="parentText" presStyleLbl="node1" presStyleIdx="1" presStyleCnt="6" custLinFactNeighborY="17150">
        <dgm:presLayoutVars>
          <dgm:chMax val="0"/>
          <dgm:bulletEnabled val="1"/>
        </dgm:presLayoutVars>
      </dgm:prSet>
      <dgm:spPr/>
    </dgm:pt>
    <dgm:pt modelId="{F96B5ED9-C1A1-4F1A-9960-1CF5E8068BE5}" type="pres">
      <dgm:prSet presAssocID="{B21E8A8B-6650-41FC-8255-742C1380CD88}" presName="negativeSpace" presStyleCnt="0"/>
      <dgm:spPr/>
    </dgm:pt>
    <dgm:pt modelId="{63FAB988-6C88-4C4E-BAD2-B860EC3891BC}" type="pres">
      <dgm:prSet presAssocID="{B21E8A8B-6650-41FC-8255-742C1380CD88}" presName="childText" presStyleLbl="conFgAcc1" presStyleIdx="1" presStyleCnt="6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18BEEDE2-883E-4C85-A29F-3D8DE9B34AB0}" type="pres">
      <dgm:prSet presAssocID="{D416A205-AFFF-4917-92E7-9A8C635E7C65}" presName="spaceBetweenRectangles" presStyleCnt="0"/>
      <dgm:spPr/>
    </dgm:pt>
    <dgm:pt modelId="{1208710A-CF92-4293-91ED-55FE87416F4E}" type="pres">
      <dgm:prSet presAssocID="{FF8A3E16-9AD3-4E77-8FFE-51DD01857E4F}" presName="parentLin" presStyleCnt="0"/>
      <dgm:spPr/>
    </dgm:pt>
    <dgm:pt modelId="{0B8B8A09-F0BD-4204-90CA-BE45E3CFC889}" type="pres">
      <dgm:prSet presAssocID="{FF8A3E16-9AD3-4E77-8FFE-51DD01857E4F}" presName="parentLeftMargin" presStyleLbl="node1" presStyleIdx="1" presStyleCnt="6"/>
      <dgm:spPr/>
    </dgm:pt>
    <dgm:pt modelId="{48A24C55-20EC-4C37-8B73-65FEEB9AE869}" type="pres">
      <dgm:prSet presAssocID="{FF8A3E16-9AD3-4E77-8FFE-51DD01857E4F}" presName="parentText" presStyleLbl="node1" presStyleIdx="2" presStyleCnt="6" custLinFactNeighborY="17150">
        <dgm:presLayoutVars>
          <dgm:chMax val="0"/>
          <dgm:bulletEnabled val="1"/>
        </dgm:presLayoutVars>
      </dgm:prSet>
      <dgm:spPr/>
    </dgm:pt>
    <dgm:pt modelId="{85978AAB-A1A4-49B1-BEE3-C131EB352971}" type="pres">
      <dgm:prSet presAssocID="{FF8A3E16-9AD3-4E77-8FFE-51DD01857E4F}" presName="negativeSpace" presStyleCnt="0"/>
      <dgm:spPr/>
    </dgm:pt>
    <dgm:pt modelId="{45CA8C21-D894-46DD-8073-E4C527112412}" type="pres">
      <dgm:prSet presAssocID="{FF8A3E16-9AD3-4E77-8FFE-51DD01857E4F}" presName="childText" presStyleLbl="conFgAcc1" presStyleIdx="2" presStyleCnt="6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25B13BB7-E3DA-4E76-A1E3-0CFF0F523B05}" type="pres">
      <dgm:prSet presAssocID="{755D91FF-33A8-4EF9-A94D-25AAF5C5A8D9}" presName="spaceBetweenRectangles" presStyleCnt="0"/>
      <dgm:spPr/>
    </dgm:pt>
    <dgm:pt modelId="{FCA624CC-5DDB-49F8-AB73-98ABBC1CE58B}" type="pres">
      <dgm:prSet presAssocID="{CDCC739D-2D63-4AA9-9520-C3C4B864F626}" presName="parentLin" presStyleCnt="0"/>
      <dgm:spPr/>
    </dgm:pt>
    <dgm:pt modelId="{97A0816B-6158-4870-AED4-71D40B30E31A}" type="pres">
      <dgm:prSet presAssocID="{CDCC739D-2D63-4AA9-9520-C3C4B864F626}" presName="parentLeftMargin" presStyleLbl="node1" presStyleIdx="2" presStyleCnt="6"/>
      <dgm:spPr/>
    </dgm:pt>
    <dgm:pt modelId="{5C72EF66-DFAE-4DAD-8A56-60F039AB7832}" type="pres">
      <dgm:prSet presAssocID="{CDCC739D-2D63-4AA9-9520-C3C4B864F626}" presName="parentText" presStyleLbl="node1" presStyleIdx="3" presStyleCnt="6" custLinFactNeighborY="17150">
        <dgm:presLayoutVars>
          <dgm:chMax val="0"/>
          <dgm:bulletEnabled val="1"/>
        </dgm:presLayoutVars>
      </dgm:prSet>
      <dgm:spPr/>
    </dgm:pt>
    <dgm:pt modelId="{1467C25F-09E4-45ED-AFCD-86B74473BE2D}" type="pres">
      <dgm:prSet presAssocID="{CDCC739D-2D63-4AA9-9520-C3C4B864F626}" presName="negativeSpace" presStyleCnt="0"/>
      <dgm:spPr/>
    </dgm:pt>
    <dgm:pt modelId="{A23D84B8-015D-4706-A954-020E6AD5329E}" type="pres">
      <dgm:prSet presAssocID="{CDCC739D-2D63-4AA9-9520-C3C4B864F626}" presName="childText" presStyleLbl="conFgAcc1" presStyleIdx="3" presStyleCnt="6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9B1ADE6F-0639-4CC8-A569-C908618BCFBA}" type="pres">
      <dgm:prSet presAssocID="{85E77360-C4D1-4C0B-A521-1470139298EE}" presName="spaceBetweenRectangles" presStyleCnt="0"/>
      <dgm:spPr/>
    </dgm:pt>
    <dgm:pt modelId="{019E7CDB-1B82-4291-AD57-D1DD0769FBBD}" type="pres">
      <dgm:prSet presAssocID="{F576812E-A445-4C31-8880-1D6D8678504D}" presName="parentLin" presStyleCnt="0"/>
      <dgm:spPr/>
    </dgm:pt>
    <dgm:pt modelId="{4B1148E1-5860-4055-8825-EB4CE65410CA}" type="pres">
      <dgm:prSet presAssocID="{F576812E-A445-4C31-8880-1D6D8678504D}" presName="parentLeftMargin" presStyleLbl="node1" presStyleIdx="3" presStyleCnt="6"/>
      <dgm:spPr/>
    </dgm:pt>
    <dgm:pt modelId="{5F4486C5-BA04-4811-B6AA-40E33D068FDA}" type="pres">
      <dgm:prSet presAssocID="{F576812E-A445-4C31-8880-1D6D8678504D}" presName="parentText" presStyleLbl="node1" presStyleIdx="4" presStyleCnt="6" custLinFactNeighborY="17150">
        <dgm:presLayoutVars>
          <dgm:chMax val="0"/>
          <dgm:bulletEnabled val="1"/>
        </dgm:presLayoutVars>
      </dgm:prSet>
      <dgm:spPr/>
    </dgm:pt>
    <dgm:pt modelId="{24AE6D13-84F2-491F-A15F-57AD216EBE40}" type="pres">
      <dgm:prSet presAssocID="{F576812E-A445-4C31-8880-1D6D8678504D}" presName="negativeSpace" presStyleCnt="0"/>
      <dgm:spPr/>
    </dgm:pt>
    <dgm:pt modelId="{FDD2128E-8115-41B0-817C-05A78B9FA414}" type="pres">
      <dgm:prSet presAssocID="{F576812E-A445-4C31-8880-1D6D8678504D}" presName="childText" presStyleLbl="conFgAcc1" presStyleIdx="4" presStyleCnt="6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4A0387B5-91AF-4179-B46B-697E56856072}" type="pres">
      <dgm:prSet presAssocID="{22F636CF-086B-4062-8C48-AB342F5EC62A}" presName="spaceBetweenRectangles" presStyleCnt="0"/>
      <dgm:spPr/>
    </dgm:pt>
    <dgm:pt modelId="{84C25136-C6F5-4B65-95C6-7EDCB630D880}" type="pres">
      <dgm:prSet presAssocID="{1654A36C-B11E-4ABC-BD43-E17CAB8644AA}" presName="parentLin" presStyleCnt="0"/>
      <dgm:spPr/>
    </dgm:pt>
    <dgm:pt modelId="{1043B02E-7F53-4099-99DC-4F72C561D335}" type="pres">
      <dgm:prSet presAssocID="{1654A36C-B11E-4ABC-BD43-E17CAB8644AA}" presName="parentLeftMargin" presStyleLbl="node1" presStyleIdx="4" presStyleCnt="6"/>
      <dgm:spPr/>
    </dgm:pt>
    <dgm:pt modelId="{4424F092-BF54-4281-ABE4-17806E158265}" type="pres">
      <dgm:prSet presAssocID="{1654A36C-B11E-4ABC-BD43-E17CAB8644AA}" presName="parentText" presStyleLbl="node1" presStyleIdx="5" presStyleCnt="6" custLinFactNeighborY="17150">
        <dgm:presLayoutVars>
          <dgm:chMax val="0"/>
          <dgm:bulletEnabled val="1"/>
        </dgm:presLayoutVars>
      </dgm:prSet>
      <dgm:spPr/>
    </dgm:pt>
    <dgm:pt modelId="{3AD030DB-B645-4320-8230-1AF549650B9F}" type="pres">
      <dgm:prSet presAssocID="{1654A36C-B11E-4ABC-BD43-E17CAB8644AA}" presName="negativeSpace" presStyleCnt="0"/>
      <dgm:spPr/>
    </dgm:pt>
    <dgm:pt modelId="{0806660F-AA02-4E0D-8378-DF4F2439D5EA}" type="pres">
      <dgm:prSet presAssocID="{1654A36C-B11E-4ABC-BD43-E17CAB8644AA}" presName="childText" presStyleLbl="conFgAcc1" presStyleIdx="5" presStyleCnt="6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</dgm:ptLst>
  <dgm:cxnLst>
    <dgm:cxn modelId="{3849DA0C-1A9A-49DB-BBD8-136138151602}" srcId="{8D1449BA-CB14-49C8-8345-98062F4FC180}" destId="{F91885F3-58F6-4FE0-9492-58145D8BB971}" srcOrd="1" destOrd="0" parTransId="{1E89161B-0E35-404D-86ED-1BCDA33317CB}" sibTransId="{056DAA44-D9FF-4093-A1DE-A88A3F5B7031}"/>
    <dgm:cxn modelId="{E92A7615-164A-4B00-AA3A-8C443DB15D94}" srcId="{F3EBCC2E-20FB-4DB9-A8AF-0E185C63A541}" destId="{F576812E-A445-4C31-8880-1D6D8678504D}" srcOrd="4" destOrd="0" parTransId="{FBA6E6FA-F203-4C0B-9A8D-0620F8133FC7}" sibTransId="{22F636CF-086B-4062-8C48-AB342F5EC62A}"/>
    <dgm:cxn modelId="{5BD34D19-62FD-46CA-8804-01B5A4292D81}" type="presOf" srcId="{8D1449BA-CB14-49C8-8345-98062F4FC180}" destId="{7338D8D6-2F3C-4756-A580-2DC8E6593A87}" srcOrd="1" destOrd="0" presId="urn:microsoft.com/office/officeart/2005/8/layout/list1"/>
    <dgm:cxn modelId="{BCDB8D1A-CE3B-4AEA-97AE-1362AD01405E}" type="presOf" srcId="{FF8A3E16-9AD3-4E77-8FFE-51DD01857E4F}" destId="{48A24C55-20EC-4C37-8B73-65FEEB9AE869}" srcOrd="1" destOrd="0" presId="urn:microsoft.com/office/officeart/2005/8/layout/list1"/>
    <dgm:cxn modelId="{1A244740-24F5-45DA-8B04-85C958E22674}" type="presOf" srcId="{B21E8A8B-6650-41FC-8255-742C1380CD88}" destId="{49BE400E-F214-42AB-845C-2954DB848686}" srcOrd="1" destOrd="0" presId="urn:microsoft.com/office/officeart/2005/8/layout/list1"/>
    <dgm:cxn modelId="{DCE12D63-A3EE-4A9F-B6E4-3CDE4F329661}" type="presOf" srcId="{B21E8A8B-6650-41FC-8255-742C1380CD88}" destId="{2AEBF682-A649-479E-987C-8A0A4056EE79}" srcOrd="0" destOrd="0" presId="urn:microsoft.com/office/officeart/2005/8/layout/list1"/>
    <dgm:cxn modelId="{7F2C7847-E195-49A6-8845-1C42D2FDAA5A}" srcId="{F3EBCC2E-20FB-4DB9-A8AF-0E185C63A541}" destId="{8D1449BA-CB14-49C8-8345-98062F4FC180}" srcOrd="0" destOrd="0" parTransId="{739762F9-8508-4B7A-A152-0A495997EAFD}" sibTransId="{830894BA-D2E1-47D0-B0EF-7A9F53864B54}"/>
    <dgm:cxn modelId="{1B16BA51-5B3D-4CE0-BDA8-DEF64A6C4697}" type="presOf" srcId="{F576812E-A445-4C31-8880-1D6D8678504D}" destId="{5F4486C5-BA04-4811-B6AA-40E33D068FDA}" srcOrd="1" destOrd="0" presId="urn:microsoft.com/office/officeart/2005/8/layout/list1"/>
    <dgm:cxn modelId="{19B7F351-1111-4E9F-A443-7237DFAFF2C2}" srcId="{F3EBCC2E-20FB-4DB9-A8AF-0E185C63A541}" destId="{1654A36C-B11E-4ABC-BD43-E17CAB8644AA}" srcOrd="5" destOrd="0" parTransId="{B06022B3-2C61-4FA1-9562-589CEA321496}" sibTransId="{F66DE2D8-4249-4AE4-9011-74204FA7AEE8}"/>
    <dgm:cxn modelId="{A2D81B5A-D6BB-43B3-B5A4-04C6B3717B53}" type="presOf" srcId="{1654A36C-B11E-4ABC-BD43-E17CAB8644AA}" destId="{4424F092-BF54-4281-ABE4-17806E158265}" srcOrd="1" destOrd="0" presId="urn:microsoft.com/office/officeart/2005/8/layout/list1"/>
    <dgm:cxn modelId="{5048E087-F3B5-4158-AECA-6491FF79E7D1}" srcId="{F3EBCC2E-20FB-4DB9-A8AF-0E185C63A541}" destId="{CDCC739D-2D63-4AA9-9520-C3C4B864F626}" srcOrd="3" destOrd="0" parTransId="{231553E7-A905-4F2B-AA86-CED3AA77E16B}" sibTransId="{85E77360-C4D1-4C0B-A521-1470139298EE}"/>
    <dgm:cxn modelId="{0766BD8E-8B54-4C37-965C-3957AFE96645}" srcId="{F3EBCC2E-20FB-4DB9-A8AF-0E185C63A541}" destId="{FF8A3E16-9AD3-4E77-8FFE-51DD01857E4F}" srcOrd="2" destOrd="0" parTransId="{4944D40E-60F7-48B4-AA5D-8F4E9F312640}" sibTransId="{755D91FF-33A8-4EF9-A94D-25AAF5C5A8D9}"/>
    <dgm:cxn modelId="{1429F293-81AE-428C-83D5-1EECEC3560D4}" type="presOf" srcId="{CDCC739D-2D63-4AA9-9520-C3C4B864F626}" destId="{5C72EF66-DFAE-4DAD-8A56-60F039AB7832}" srcOrd="1" destOrd="0" presId="urn:microsoft.com/office/officeart/2005/8/layout/list1"/>
    <dgm:cxn modelId="{21EE75A4-5844-47D7-B1E6-8D428A9FC939}" type="presOf" srcId="{FF8A3E16-9AD3-4E77-8FFE-51DD01857E4F}" destId="{0B8B8A09-F0BD-4204-90CA-BE45E3CFC889}" srcOrd="0" destOrd="0" presId="urn:microsoft.com/office/officeart/2005/8/layout/list1"/>
    <dgm:cxn modelId="{DEACACA9-3E41-4639-A3E2-AB7B1504140E}" type="presOf" srcId="{F3EBCC2E-20FB-4DB9-A8AF-0E185C63A541}" destId="{CE0E5D74-95A0-40D0-9F3D-364EF36FA431}" srcOrd="0" destOrd="0" presId="urn:microsoft.com/office/officeart/2005/8/layout/list1"/>
    <dgm:cxn modelId="{4A98E8B4-9B60-4202-B6D4-D29137CC5C3D}" type="presOf" srcId="{8D1449BA-CB14-49C8-8345-98062F4FC180}" destId="{463DAA54-E8BF-4B91-9D44-2D78B5DE331A}" srcOrd="0" destOrd="0" presId="urn:microsoft.com/office/officeart/2005/8/layout/list1"/>
    <dgm:cxn modelId="{5F5BF6C4-3D91-4CB9-AA3F-B49A39C75A35}" type="presOf" srcId="{1654A36C-B11E-4ABC-BD43-E17CAB8644AA}" destId="{1043B02E-7F53-4099-99DC-4F72C561D335}" srcOrd="0" destOrd="0" presId="urn:microsoft.com/office/officeart/2005/8/layout/list1"/>
    <dgm:cxn modelId="{4E97B0CC-A591-4409-AAA4-8A84281D020C}" type="presOf" srcId="{F576812E-A445-4C31-8880-1D6D8678504D}" destId="{4B1148E1-5860-4055-8825-EB4CE65410CA}" srcOrd="0" destOrd="0" presId="urn:microsoft.com/office/officeart/2005/8/layout/list1"/>
    <dgm:cxn modelId="{C5A68ED7-5933-43D0-B766-70F9E739922C}" type="presOf" srcId="{F91885F3-58F6-4FE0-9492-58145D8BB971}" destId="{9474AB11-199E-4578-AC53-C164334156DE}" srcOrd="0" destOrd="1" presId="urn:microsoft.com/office/officeart/2005/8/layout/list1"/>
    <dgm:cxn modelId="{E19BE9E8-F761-4B86-82E7-221967D59B66}" srcId="{8D1449BA-CB14-49C8-8345-98062F4FC180}" destId="{1D09F920-051B-400C-AB6F-47B6D1AF6A5D}" srcOrd="0" destOrd="0" parTransId="{70C8E52C-03FB-44B2-A41E-06474C2995AB}" sibTransId="{0DC6F6C9-5C63-47D4-AEB2-C24AA4CF352F}"/>
    <dgm:cxn modelId="{248059EA-DE31-49B3-A77A-0590B2385450}" type="presOf" srcId="{CDCC739D-2D63-4AA9-9520-C3C4B864F626}" destId="{97A0816B-6158-4870-AED4-71D40B30E31A}" srcOrd="0" destOrd="0" presId="urn:microsoft.com/office/officeart/2005/8/layout/list1"/>
    <dgm:cxn modelId="{859FD6F6-B0DF-46F6-BA21-D23A10941176}" srcId="{F3EBCC2E-20FB-4DB9-A8AF-0E185C63A541}" destId="{B21E8A8B-6650-41FC-8255-742C1380CD88}" srcOrd="1" destOrd="0" parTransId="{2AA8AAB6-7B25-4871-8A92-ED57A25810D0}" sibTransId="{D416A205-AFFF-4917-92E7-9A8C635E7C65}"/>
    <dgm:cxn modelId="{0D8E5FFD-03B5-4CA5-92DE-76570F51E4E3}" type="presOf" srcId="{1D09F920-051B-400C-AB6F-47B6D1AF6A5D}" destId="{9474AB11-199E-4578-AC53-C164334156DE}" srcOrd="0" destOrd="0" presId="urn:microsoft.com/office/officeart/2005/8/layout/list1"/>
    <dgm:cxn modelId="{4EFE4704-5E63-4309-A5DF-AEAE3D86D003}" type="presParOf" srcId="{CE0E5D74-95A0-40D0-9F3D-364EF36FA431}" destId="{B0FA1A2F-A4FD-488A-A09A-97EDDCACA991}" srcOrd="0" destOrd="0" presId="urn:microsoft.com/office/officeart/2005/8/layout/list1"/>
    <dgm:cxn modelId="{2F230A59-A735-4B79-B377-859FBEAAEFC9}" type="presParOf" srcId="{B0FA1A2F-A4FD-488A-A09A-97EDDCACA991}" destId="{463DAA54-E8BF-4B91-9D44-2D78B5DE331A}" srcOrd="0" destOrd="0" presId="urn:microsoft.com/office/officeart/2005/8/layout/list1"/>
    <dgm:cxn modelId="{4260F5E5-F922-45A1-B89A-F04E93399354}" type="presParOf" srcId="{B0FA1A2F-A4FD-488A-A09A-97EDDCACA991}" destId="{7338D8D6-2F3C-4756-A580-2DC8E6593A87}" srcOrd="1" destOrd="0" presId="urn:microsoft.com/office/officeart/2005/8/layout/list1"/>
    <dgm:cxn modelId="{B2C2B63D-B396-4985-9785-212E23786B82}" type="presParOf" srcId="{CE0E5D74-95A0-40D0-9F3D-364EF36FA431}" destId="{A9B41ABC-2A80-4CF4-8258-429A61B6BA38}" srcOrd="1" destOrd="0" presId="urn:microsoft.com/office/officeart/2005/8/layout/list1"/>
    <dgm:cxn modelId="{82CEA349-CD29-4735-AD82-AA6E9F4DDC2F}" type="presParOf" srcId="{CE0E5D74-95A0-40D0-9F3D-364EF36FA431}" destId="{9474AB11-199E-4578-AC53-C164334156DE}" srcOrd="2" destOrd="0" presId="urn:microsoft.com/office/officeart/2005/8/layout/list1"/>
    <dgm:cxn modelId="{F67C2861-76D9-49EF-9060-AA97CFF90512}" type="presParOf" srcId="{CE0E5D74-95A0-40D0-9F3D-364EF36FA431}" destId="{B2F04329-ACF1-4D73-8585-64E3A12D4ADC}" srcOrd="3" destOrd="0" presId="urn:microsoft.com/office/officeart/2005/8/layout/list1"/>
    <dgm:cxn modelId="{AC8B3678-8841-489F-AAF5-4862A663F78B}" type="presParOf" srcId="{CE0E5D74-95A0-40D0-9F3D-364EF36FA431}" destId="{82FEED71-0A8D-4370-A002-312BC95135A1}" srcOrd="4" destOrd="0" presId="urn:microsoft.com/office/officeart/2005/8/layout/list1"/>
    <dgm:cxn modelId="{2A6822B9-A304-454D-A214-3B6AC493D5B0}" type="presParOf" srcId="{82FEED71-0A8D-4370-A002-312BC95135A1}" destId="{2AEBF682-A649-479E-987C-8A0A4056EE79}" srcOrd="0" destOrd="0" presId="urn:microsoft.com/office/officeart/2005/8/layout/list1"/>
    <dgm:cxn modelId="{79D61EF0-65CD-4EA1-A4C3-FBE77251F6F2}" type="presParOf" srcId="{82FEED71-0A8D-4370-A002-312BC95135A1}" destId="{49BE400E-F214-42AB-845C-2954DB848686}" srcOrd="1" destOrd="0" presId="urn:microsoft.com/office/officeart/2005/8/layout/list1"/>
    <dgm:cxn modelId="{4BB1132C-E4BF-4AA0-B8E2-A792E7EFE865}" type="presParOf" srcId="{CE0E5D74-95A0-40D0-9F3D-364EF36FA431}" destId="{F96B5ED9-C1A1-4F1A-9960-1CF5E8068BE5}" srcOrd="5" destOrd="0" presId="urn:microsoft.com/office/officeart/2005/8/layout/list1"/>
    <dgm:cxn modelId="{D80E75A4-F11D-46BA-85D7-85579C9F1463}" type="presParOf" srcId="{CE0E5D74-95A0-40D0-9F3D-364EF36FA431}" destId="{63FAB988-6C88-4C4E-BAD2-B860EC3891BC}" srcOrd="6" destOrd="0" presId="urn:microsoft.com/office/officeart/2005/8/layout/list1"/>
    <dgm:cxn modelId="{73463A31-D1EC-4210-894A-DE4841F7DD26}" type="presParOf" srcId="{CE0E5D74-95A0-40D0-9F3D-364EF36FA431}" destId="{18BEEDE2-883E-4C85-A29F-3D8DE9B34AB0}" srcOrd="7" destOrd="0" presId="urn:microsoft.com/office/officeart/2005/8/layout/list1"/>
    <dgm:cxn modelId="{95B96EA2-B305-4495-83D4-F62F19E2AE34}" type="presParOf" srcId="{CE0E5D74-95A0-40D0-9F3D-364EF36FA431}" destId="{1208710A-CF92-4293-91ED-55FE87416F4E}" srcOrd="8" destOrd="0" presId="urn:microsoft.com/office/officeart/2005/8/layout/list1"/>
    <dgm:cxn modelId="{F8163EFE-32DF-41F8-864B-2B0E3CC528E9}" type="presParOf" srcId="{1208710A-CF92-4293-91ED-55FE87416F4E}" destId="{0B8B8A09-F0BD-4204-90CA-BE45E3CFC889}" srcOrd="0" destOrd="0" presId="urn:microsoft.com/office/officeart/2005/8/layout/list1"/>
    <dgm:cxn modelId="{0E5319CC-2CC2-4968-90D9-687EE589CD0F}" type="presParOf" srcId="{1208710A-CF92-4293-91ED-55FE87416F4E}" destId="{48A24C55-20EC-4C37-8B73-65FEEB9AE869}" srcOrd="1" destOrd="0" presId="urn:microsoft.com/office/officeart/2005/8/layout/list1"/>
    <dgm:cxn modelId="{9999EA87-EB8C-47B9-A31C-33B821471B01}" type="presParOf" srcId="{CE0E5D74-95A0-40D0-9F3D-364EF36FA431}" destId="{85978AAB-A1A4-49B1-BEE3-C131EB352971}" srcOrd="9" destOrd="0" presId="urn:microsoft.com/office/officeart/2005/8/layout/list1"/>
    <dgm:cxn modelId="{0A7DD244-3BC1-4F9A-B9A3-B71C20C9268D}" type="presParOf" srcId="{CE0E5D74-95A0-40D0-9F3D-364EF36FA431}" destId="{45CA8C21-D894-46DD-8073-E4C527112412}" srcOrd="10" destOrd="0" presId="urn:microsoft.com/office/officeart/2005/8/layout/list1"/>
    <dgm:cxn modelId="{9373BBFA-D2A4-4930-A877-BBB6B2C76C1E}" type="presParOf" srcId="{CE0E5D74-95A0-40D0-9F3D-364EF36FA431}" destId="{25B13BB7-E3DA-4E76-A1E3-0CFF0F523B05}" srcOrd="11" destOrd="0" presId="urn:microsoft.com/office/officeart/2005/8/layout/list1"/>
    <dgm:cxn modelId="{F52807F2-452C-4071-A541-7CEE683728B0}" type="presParOf" srcId="{CE0E5D74-95A0-40D0-9F3D-364EF36FA431}" destId="{FCA624CC-5DDB-49F8-AB73-98ABBC1CE58B}" srcOrd="12" destOrd="0" presId="urn:microsoft.com/office/officeart/2005/8/layout/list1"/>
    <dgm:cxn modelId="{A4ACD8D1-6B19-4990-8376-F29862ECF8AC}" type="presParOf" srcId="{FCA624CC-5DDB-49F8-AB73-98ABBC1CE58B}" destId="{97A0816B-6158-4870-AED4-71D40B30E31A}" srcOrd="0" destOrd="0" presId="urn:microsoft.com/office/officeart/2005/8/layout/list1"/>
    <dgm:cxn modelId="{3000295F-052A-48DB-A112-FDA39755C2E4}" type="presParOf" srcId="{FCA624CC-5DDB-49F8-AB73-98ABBC1CE58B}" destId="{5C72EF66-DFAE-4DAD-8A56-60F039AB7832}" srcOrd="1" destOrd="0" presId="urn:microsoft.com/office/officeart/2005/8/layout/list1"/>
    <dgm:cxn modelId="{162B25F5-76EF-436D-9249-4C1A6B171DBC}" type="presParOf" srcId="{CE0E5D74-95A0-40D0-9F3D-364EF36FA431}" destId="{1467C25F-09E4-45ED-AFCD-86B74473BE2D}" srcOrd="13" destOrd="0" presId="urn:microsoft.com/office/officeart/2005/8/layout/list1"/>
    <dgm:cxn modelId="{93866C74-E5BC-419F-8B54-4C4936FFE326}" type="presParOf" srcId="{CE0E5D74-95A0-40D0-9F3D-364EF36FA431}" destId="{A23D84B8-015D-4706-A954-020E6AD5329E}" srcOrd="14" destOrd="0" presId="urn:microsoft.com/office/officeart/2005/8/layout/list1"/>
    <dgm:cxn modelId="{8D0649B4-00B6-4210-90A1-2F04C803D28C}" type="presParOf" srcId="{CE0E5D74-95A0-40D0-9F3D-364EF36FA431}" destId="{9B1ADE6F-0639-4CC8-A569-C908618BCFBA}" srcOrd="15" destOrd="0" presId="urn:microsoft.com/office/officeart/2005/8/layout/list1"/>
    <dgm:cxn modelId="{E6A0B3EC-9562-4AC0-AFAA-89603962FCF9}" type="presParOf" srcId="{CE0E5D74-95A0-40D0-9F3D-364EF36FA431}" destId="{019E7CDB-1B82-4291-AD57-D1DD0769FBBD}" srcOrd="16" destOrd="0" presId="urn:microsoft.com/office/officeart/2005/8/layout/list1"/>
    <dgm:cxn modelId="{4F0887B1-AACF-4E2A-B3C7-9A03EB3A8769}" type="presParOf" srcId="{019E7CDB-1B82-4291-AD57-D1DD0769FBBD}" destId="{4B1148E1-5860-4055-8825-EB4CE65410CA}" srcOrd="0" destOrd="0" presId="urn:microsoft.com/office/officeart/2005/8/layout/list1"/>
    <dgm:cxn modelId="{64720A9F-BF99-4D30-BAC8-CC052EF6128F}" type="presParOf" srcId="{019E7CDB-1B82-4291-AD57-D1DD0769FBBD}" destId="{5F4486C5-BA04-4811-B6AA-40E33D068FDA}" srcOrd="1" destOrd="0" presId="urn:microsoft.com/office/officeart/2005/8/layout/list1"/>
    <dgm:cxn modelId="{DE309D30-A3DD-49B2-95FD-5781A797B46B}" type="presParOf" srcId="{CE0E5D74-95A0-40D0-9F3D-364EF36FA431}" destId="{24AE6D13-84F2-491F-A15F-57AD216EBE40}" srcOrd="17" destOrd="0" presId="urn:microsoft.com/office/officeart/2005/8/layout/list1"/>
    <dgm:cxn modelId="{AE2509D9-E324-42A5-BF7E-D3A2AE084AB2}" type="presParOf" srcId="{CE0E5D74-95A0-40D0-9F3D-364EF36FA431}" destId="{FDD2128E-8115-41B0-817C-05A78B9FA414}" srcOrd="18" destOrd="0" presId="urn:microsoft.com/office/officeart/2005/8/layout/list1"/>
    <dgm:cxn modelId="{14F71AE1-AFC4-4DD7-A9D5-EC60941F03D8}" type="presParOf" srcId="{CE0E5D74-95A0-40D0-9F3D-364EF36FA431}" destId="{4A0387B5-91AF-4179-B46B-697E56856072}" srcOrd="19" destOrd="0" presId="urn:microsoft.com/office/officeart/2005/8/layout/list1"/>
    <dgm:cxn modelId="{0674C94A-4148-48FD-A19B-C99C642A87EE}" type="presParOf" srcId="{CE0E5D74-95A0-40D0-9F3D-364EF36FA431}" destId="{84C25136-C6F5-4B65-95C6-7EDCB630D880}" srcOrd="20" destOrd="0" presId="urn:microsoft.com/office/officeart/2005/8/layout/list1"/>
    <dgm:cxn modelId="{B0D05E28-D1CA-4B75-A877-DA0D1ED6A753}" type="presParOf" srcId="{84C25136-C6F5-4B65-95C6-7EDCB630D880}" destId="{1043B02E-7F53-4099-99DC-4F72C561D335}" srcOrd="0" destOrd="0" presId="urn:microsoft.com/office/officeart/2005/8/layout/list1"/>
    <dgm:cxn modelId="{8D369183-17FC-406D-A566-577BD90568C2}" type="presParOf" srcId="{84C25136-C6F5-4B65-95C6-7EDCB630D880}" destId="{4424F092-BF54-4281-ABE4-17806E158265}" srcOrd="1" destOrd="0" presId="urn:microsoft.com/office/officeart/2005/8/layout/list1"/>
    <dgm:cxn modelId="{555F32A8-ECD1-4B0D-814F-98F4FEE6D85B}" type="presParOf" srcId="{CE0E5D74-95A0-40D0-9F3D-364EF36FA431}" destId="{3AD030DB-B645-4320-8230-1AF549650B9F}" srcOrd="21" destOrd="0" presId="urn:microsoft.com/office/officeart/2005/8/layout/list1"/>
    <dgm:cxn modelId="{4F3E43C3-55A2-4AD5-9822-E188A4F2623A}" type="presParOf" srcId="{CE0E5D74-95A0-40D0-9F3D-364EF36FA431}" destId="{0806660F-AA02-4E0D-8378-DF4F2439D5E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EBCC2E-20FB-4DB9-A8AF-0E185C63A54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60505F-1ABF-40D1-8614-B496CCFAE86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Only text </a:t>
          </a:r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35F556-118B-4824-9DDE-775309BA85E9}" type="parTrans" cxnId="{792FEF7D-0691-435D-A838-DD2E552A7493}">
      <dgm:prSet/>
      <dgm:spPr/>
      <dgm:t>
        <a:bodyPr/>
        <a:lstStyle/>
        <a:p>
          <a:endParaRPr lang="en-US"/>
        </a:p>
      </dgm:t>
    </dgm:pt>
    <dgm:pt modelId="{9A0B349F-A6A5-4B5C-872D-ECBFDCA91704}" type="sibTrans" cxnId="{792FEF7D-0691-435D-A838-DD2E552A7493}">
      <dgm:prSet/>
      <dgm:spPr/>
      <dgm:t>
        <a:bodyPr/>
        <a:lstStyle/>
        <a:p>
          <a:endParaRPr lang="en-US"/>
        </a:p>
      </dgm:t>
    </dgm:pt>
    <dgm:pt modelId="{92AFB652-B026-47C6-9E35-88CD5D301DC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Only </a:t>
          </a:r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lexical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features</a:t>
          </a:r>
        </a:p>
      </dgm:t>
    </dgm:pt>
    <dgm:pt modelId="{2885ED69-8398-4560-8410-82B7FB878C0A}" type="parTrans" cxnId="{A4E9A98F-0227-4592-AC5C-70EC06B5F9AA}">
      <dgm:prSet/>
      <dgm:spPr/>
      <dgm:t>
        <a:bodyPr/>
        <a:lstStyle/>
        <a:p>
          <a:endParaRPr lang="en-US"/>
        </a:p>
      </dgm:t>
    </dgm:pt>
    <dgm:pt modelId="{C73C83D7-A403-459E-8F24-6BC695B9E35A}" type="sibTrans" cxnId="{A4E9A98F-0227-4592-AC5C-70EC06B5F9AA}">
      <dgm:prSet/>
      <dgm:spPr/>
      <dgm:t>
        <a:bodyPr/>
        <a:lstStyle/>
        <a:p>
          <a:endParaRPr lang="en-US"/>
        </a:p>
      </dgm:t>
    </dgm:pt>
    <dgm:pt modelId="{86A2F5DC-F2B8-43EF-8FE9-8792DE1572B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Lexical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features + text </a:t>
          </a:r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CEB9A1-D7FF-42E0-94F2-1161E23E9092}" type="parTrans" cxnId="{6BDD5893-ECCB-48CC-ABED-8BF478318510}">
      <dgm:prSet/>
      <dgm:spPr/>
      <dgm:t>
        <a:bodyPr/>
        <a:lstStyle/>
        <a:p>
          <a:endParaRPr lang="en-US"/>
        </a:p>
      </dgm:t>
    </dgm:pt>
    <dgm:pt modelId="{626E28C9-970B-43E4-8B1D-BC52B94CD1B1}" type="sibTrans" cxnId="{6BDD5893-ECCB-48CC-ABED-8BF478318510}">
      <dgm:prSet/>
      <dgm:spPr/>
      <dgm:t>
        <a:bodyPr/>
        <a:lstStyle/>
        <a:p>
          <a:endParaRPr lang="en-US"/>
        </a:p>
      </dgm:t>
    </dgm:pt>
    <dgm:pt modelId="{10A494E5-28EA-43E7-AE96-36D573E8D27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Only </a:t>
          </a:r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emotion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features</a:t>
          </a:r>
        </a:p>
      </dgm:t>
    </dgm:pt>
    <dgm:pt modelId="{77E913B3-E0B4-4759-B4D2-2598C4D00F13}" type="parTrans" cxnId="{112E9BB4-6087-4C8B-A38B-44D09E88C544}">
      <dgm:prSet/>
      <dgm:spPr/>
      <dgm:t>
        <a:bodyPr/>
        <a:lstStyle/>
        <a:p>
          <a:endParaRPr lang="en-US"/>
        </a:p>
      </dgm:t>
    </dgm:pt>
    <dgm:pt modelId="{F0770396-1C3B-499F-9754-6737B32AC5ED}" type="sibTrans" cxnId="{112E9BB4-6087-4C8B-A38B-44D09E88C544}">
      <dgm:prSet/>
      <dgm:spPr/>
      <dgm:t>
        <a:bodyPr/>
        <a:lstStyle/>
        <a:p>
          <a:endParaRPr lang="en-US"/>
        </a:p>
      </dgm:t>
    </dgm:pt>
    <dgm:pt modelId="{645672D6-1BEA-4BEF-84CA-D8E17989970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Emotion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features + text </a:t>
          </a:r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17A735-B6C4-42A9-AE31-3F4878D25483}" type="parTrans" cxnId="{623C4F29-150D-427C-BF16-D7CA4E8FD1CC}">
      <dgm:prSet/>
      <dgm:spPr/>
      <dgm:t>
        <a:bodyPr/>
        <a:lstStyle/>
        <a:p>
          <a:endParaRPr lang="en-US"/>
        </a:p>
      </dgm:t>
    </dgm:pt>
    <dgm:pt modelId="{A4F94985-3FDD-48C0-BF90-7FBD65F42138}" type="sibTrans" cxnId="{623C4F29-150D-427C-BF16-D7CA4E8FD1CC}">
      <dgm:prSet/>
      <dgm:spPr/>
      <dgm:t>
        <a:bodyPr/>
        <a:lstStyle/>
        <a:p>
          <a:endParaRPr lang="en-US"/>
        </a:p>
      </dgm:t>
    </dgm:pt>
    <dgm:pt modelId="{D5AF507C-5AE2-40B6-9270-6A2D832460D8}">
      <dgm:prSet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Emotion class + score, depression class + score, sentiment, lexical features related to emotion</a:t>
          </a:r>
          <a:b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(“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lex_liwc_sad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", "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lex_liwc_anger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", "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lex_liwc_anx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[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iety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]", "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lex_liwc_negemo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", "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lex_liwc_posemo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", "emotion", "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emotion_score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", "depression", “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depression_score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“,  "sentiment“)</a:t>
          </a:r>
        </a:p>
      </dgm:t>
    </dgm:pt>
    <dgm:pt modelId="{B675CD63-0186-4F1F-9E03-B5375BEB5FF7}" type="parTrans" cxnId="{7D43BDAD-C343-4213-A76B-30FCE06371A6}">
      <dgm:prSet/>
      <dgm:spPr/>
      <dgm:t>
        <a:bodyPr/>
        <a:lstStyle/>
        <a:p>
          <a:endParaRPr lang="en-US"/>
        </a:p>
      </dgm:t>
    </dgm:pt>
    <dgm:pt modelId="{040926D6-525B-400C-BC4F-8C0CC9532C22}" type="sibTrans" cxnId="{7D43BDAD-C343-4213-A76B-30FCE06371A6}">
      <dgm:prSet/>
      <dgm:spPr/>
      <dgm:t>
        <a:bodyPr/>
        <a:lstStyle/>
        <a:p>
          <a:endParaRPr lang="en-US"/>
        </a:p>
      </dgm:t>
    </dgm:pt>
    <dgm:pt modelId="{10B8A218-CAA5-42CE-BC4C-371A8DB831BC}">
      <dgm:prSet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LIWC, DAL, sentiment from Pattern Library </a:t>
          </a:r>
        </a:p>
      </dgm:t>
    </dgm:pt>
    <dgm:pt modelId="{54FF229A-73B1-464B-8BEC-417FA7A187DA}" type="parTrans" cxnId="{DD183B6F-D3D6-4A76-BF0C-A66A3B9A92C0}">
      <dgm:prSet/>
      <dgm:spPr/>
      <dgm:t>
        <a:bodyPr/>
        <a:lstStyle/>
        <a:p>
          <a:endParaRPr lang="en-US"/>
        </a:p>
      </dgm:t>
    </dgm:pt>
    <dgm:pt modelId="{BDAD8271-91A2-4015-B617-C1A913C08BDA}" type="sibTrans" cxnId="{DD183B6F-D3D6-4A76-BF0C-A66A3B9A92C0}">
      <dgm:prSet/>
      <dgm:spPr/>
      <dgm:t>
        <a:bodyPr/>
        <a:lstStyle/>
        <a:p>
          <a:endParaRPr lang="en-US"/>
        </a:p>
      </dgm:t>
    </dgm:pt>
    <dgm:pt modelId="{CE0E5D74-95A0-40D0-9F3D-364EF36FA431}" type="pres">
      <dgm:prSet presAssocID="{F3EBCC2E-20FB-4DB9-A8AF-0E185C63A541}" presName="linear" presStyleCnt="0">
        <dgm:presLayoutVars>
          <dgm:dir/>
          <dgm:animLvl val="lvl"/>
          <dgm:resizeHandles val="exact"/>
        </dgm:presLayoutVars>
      </dgm:prSet>
      <dgm:spPr/>
    </dgm:pt>
    <dgm:pt modelId="{4F7B7C13-4BA2-4512-9E6D-7BA6410A8E9B}" type="pres">
      <dgm:prSet presAssocID="{5060505F-1ABF-40D1-8614-B496CCFAE865}" presName="parentLin" presStyleCnt="0"/>
      <dgm:spPr/>
    </dgm:pt>
    <dgm:pt modelId="{6B69FD1E-DBE2-4C19-BC69-ACCBFBE61070}" type="pres">
      <dgm:prSet presAssocID="{5060505F-1ABF-40D1-8614-B496CCFAE865}" presName="parentLeftMargin" presStyleLbl="node1" presStyleIdx="0" presStyleCnt="5"/>
      <dgm:spPr/>
    </dgm:pt>
    <dgm:pt modelId="{D33BADC5-FDCB-4013-91DF-BA5359BF03D0}" type="pres">
      <dgm:prSet presAssocID="{5060505F-1ABF-40D1-8614-B496CCFAE865}" presName="parentText" presStyleLbl="node1" presStyleIdx="0" presStyleCnt="5" custLinFactNeighborY="21014">
        <dgm:presLayoutVars>
          <dgm:chMax val="0"/>
          <dgm:bulletEnabled val="1"/>
        </dgm:presLayoutVars>
      </dgm:prSet>
      <dgm:spPr/>
    </dgm:pt>
    <dgm:pt modelId="{52D215A3-877E-48A1-88AD-BABBE32108DE}" type="pres">
      <dgm:prSet presAssocID="{5060505F-1ABF-40D1-8614-B496CCFAE865}" presName="negativeSpace" presStyleCnt="0"/>
      <dgm:spPr/>
    </dgm:pt>
    <dgm:pt modelId="{E68D5D21-E75E-4704-964A-A05C45739D2E}" type="pres">
      <dgm:prSet presAssocID="{5060505F-1ABF-40D1-8614-B496CCFAE865}" presName="childText" presStyleLbl="conFgAcc1" presStyleIdx="0" presStyleCnt="5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DAE0BFE8-4279-42FA-AE37-DFA9AFF9433E}" type="pres">
      <dgm:prSet presAssocID="{9A0B349F-A6A5-4B5C-872D-ECBFDCA91704}" presName="spaceBetweenRectangles" presStyleCnt="0"/>
      <dgm:spPr/>
    </dgm:pt>
    <dgm:pt modelId="{491EB95A-E027-47EB-89EF-23E9FEF15D9B}" type="pres">
      <dgm:prSet presAssocID="{92AFB652-B026-47C6-9E35-88CD5D301DCD}" presName="parentLin" presStyleCnt="0"/>
      <dgm:spPr/>
    </dgm:pt>
    <dgm:pt modelId="{EF8194FE-1290-4D9B-8BAB-EB6957E7D5BA}" type="pres">
      <dgm:prSet presAssocID="{92AFB652-B026-47C6-9E35-88CD5D301DCD}" presName="parentLeftMargin" presStyleLbl="node1" presStyleIdx="0" presStyleCnt="5"/>
      <dgm:spPr/>
    </dgm:pt>
    <dgm:pt modelId="{E681D0ED-B2A8-4E69-B7E8-44F774A2977B}" type="pres">
      <dgm:prSet presAssocID="{92AFB652-B026-47C6-9E35-88CD5D301DC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06FA76-E5A8-4043-8C40-53416E3395D6}" type="pres">
      <dgm:prSet presAssocID="{92AFB652-B026-47C6-9E35-88CD5D301DCD}" presName="negativeSpace" presStyleCnt="0"/>
      <dgm:spPr/>
    </dgm:pt>
    <dgm:pt modelId="{38D1FAC0-0BDA-45A4-BC7E-AB9D7B5FD261}" type="pres">
      <dgm:prSet presAssocID="{92AFB652-B026-47C6-9E35-88CD5D301DCD}" presName="childText" presStyleLbl="conFgAcc1" presStyleIdx="1" presStyleCnt="5">
        <dgm:presLayoutVars>
          <dgm:bulletEnabled val="1"/>
        </dgm:presLayoutVars>
      </dgm:prSet>
      <dgm:spPr/>
    </dgm:pt>
    <dgm:pt modelId="{3ECD377E-3B1C-4BB9-9EA6-EE877AC97B2A}" type="pres">
      <dgm:prSet presAssocID="{C73C83D7-A403-459E-8F24-6BC695B9E35A}" presName="spaceBetweenRectangles" presStyleCnt="0"/>
      <dgm:spPr/>
    </dgm:pt>
    <dgm:pt modelId="{0343B9E0-032A-4D45-9763-F5D3A8B1459D}" type="pres">
      <dgm:prSet presAssocID="{86A2F5DC-F2B8-43EF-8FE9-8792DE1572B4}" presName="parentLin" presStyleCnt="0"/>
      <dgm:spPr/>
    </dgm:pt>
    <dgm:pt modelId="{B6ADD4A0-0B5F-4ECB-B8AC-8364C896A642}" type="pres">
      <dgm:prSet presAssocID="{86A2F5DC-F2B8-43EF-8FE9-8792DE1572B4}" presName="parentLeftMargin" presStyleLbl="node1" presStyleIdx="1" presStyleCnt="5"/>
      <dgm:spPr/>
    </dgm:pt>
    <dgm:pt modelId="{5D576CEC-6EEF-47A5-BF08-70CE4D8495B6}" type="pres">
      <dgm:prSet presAssocID="{86A2F5DC-F2B8-43EF-8FE9-8792DE1572B4}" presName="parentText" presStyleLbl="node1" presStyleIdx="2" presStyleCnt="5" custLinFactNeighborY="21014">
        <dgm:presLayoutVars>
          <dgm:chMax val="0"/>
          <dgm:bulletEnabled val="1"/>
        </dgm:presLayoutVars>
      </dgm:prSet>
      <dgm:spPr/>
    </dgm:pt>
    <dgm:pt modelId="{F16D59AF-C309-4C19-8113-99322FFA872F}" type="pres">
      <dgm:prSet presAssocID="{86A2F5DC-F2B8-43EF-8FE9-8792DE1572B4}" presName="negativeSpace" presStyleCnt="0"/>
      <dgm:spPr/>
    </dgm:pt>
    <dgm:pt modelId="{EE0B26C6-0251-4F0D-869B-62D780CC2142}" type="pres">
      <dgm:prSet presAssocID="{86A2F5DC-F2B8-43EF-8FE9-8792DE1572B4}" presName="childText" presStyleLbl="conFgAcc1" presStyleIdx="2" presStyleCnt="5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C3B14253-64E7-4C26-92C8-96D32C77C228}" type="pres">
      <dgm:prSet presAssocID="{626E28C9-970B-43E4-8B1D-BC52B94CD1B1}" presName="spaceBetweenRectangles" presStyleCnt="0"/>
      <dgm:spPr/>
    </dgm:pt>
    <dgm:pt modelId="{FCAB6236-1ED6-45E3-96FF-509292D2F7DB}" type="pres">
      <dgm:prSet presAssocID="{10A494E5-28EA-43E7-AE96-36D573E8D275}" presName="parentLin" presStyleCnt="0"/>
      <dgm:spPr/>
    </dgm:pt>
    <dgm:pt modelId="{DEF0552F-600C-405D-8108-5B426F94B4E7}" type="pres">
      <dgm:prSet presAssocID="{10A494E5-28EA-43E7-AE96-36D573E8D275}" presName="parentLeftMargin" presStyleLbl="node1" presStyleIdx="2" presStyleCnt="5"/>
      <dgm:spPr/>
    </dgm:pt>
    <dgm:pt modelId="{73C021AC-1AEC-4C3E-A4DC-E8467DE8194F}" type="pres">
      <dgm:prSet presAssocID="{10A494E5-28EA-43E7-AE96-36D573E8D27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9BA7952-48AD-4FD2-8C56-C3C10F501D17}" type="pres">
      <dgm:prSet presAssocID="{10A494E5-28EA-43E7-AE96-36D573E8D275}" presName="negativeSpace" presStyleCnt="0"/>
      <dgm:spPr/>
    </dgm:pt>
    <dgm:pt modelId="{BC16F96D-6D02-4A1A-AD6D-7B85EC5110F3}" type="pres">
      <dgm:prSet presAssocID="{10A494E5-28EA-43E7-AE96-36D573E8D275}" presName="childText" presStyleLbl="conFgAcc1" presStyleIdx="3" presStyleCnt="5">
        <dgm:presLayoutVars>
          <dgm:bulletEnabled val="1"/>
        </dgm:presLayoutVars>
      </dgm:prSet>
      <dgm:spPr/>
    </dgm:pt>
    <dgm:pt modelId="{1C1AB3CF-6446-431A-ACB1-2CD3AB07068E}" type="pres">
      <dgm:prSet presAssocID="{F0770396-1C3B-499F-9754-6737B32AC5ED}" presName="spaceBetweenRectangles" presStyleCnt="0"/>
      <dgm:spPr/>
    </dgm:pt>
    <dgm:pt modelId="{2EC4F727-CA95-4817-BA56-D1EF23E2CE07}" type="pres">
      <dgm:prSet presAssocID="{645672D6-1BEA-4BEF-84CA-D8E17989970F}" presName="parentLin" presStyleCnt="0"/>
      <dgm:spPr/>
    </dgm:pt>
    <dgm:pt modelId="{E6F06230-7D72-42BB-9C04-00F59FC8B02E}" type="pres">
      <dgm:prSet presAssocID="{645672D6-1BEA-4BEF-84CA-D8E17989970F}" presName="parentLeftMargin" presStyleLbl="node1" presStyleIdx="3" presStyleCnt="5"/>
      <dgm:spPr/>
    </dgm:pt>
    <dgm:pt modelId="{76C3600A-FA96-4472-844F-DB7B532C0B4C}" type="pres">
      <dgm:prSet presAssocID="{645672D6-1BEA-4BEF-84CA-D8E17989970F}" presName="parentText" presStyleLbl="node1" presStyleIdx="4" presStyleCnt="5" custLinFactNeighborY="21014">
        <dgm:presLayoutVars>
          <dgm:chMax val="0"/>
          <dgm:bulletEnabled val="1"/>
        </dgm:presLayoutVars>
      </dgm:prSet>
      <dgm:spPr/>
    </dgm:pt>
    <dgm:pt modelId="{E0498718-A229-42D8-B151-DB87B875D288}" type="pres">
      <dgm:prSet presAssocID="{645672D6-1BEA-4BEF-84CA-D8E17989970F}" presName="negativeSpace" presStyleCnt="0"/>
      <dgm:spPr/>
    </dgm:pt>
    <dgm:pt modelId="{60D63EBC-4793-4710-AF3A-A518D4C00A19}" type="pres">
      <dgm:prSet presAssocID="{645672D6-1BEA-4BEF-84CA-D8E17989970F}" presName="childText" presStyleLbl="conFgAcc1" presStyleIdx="4" presStyleCnt="5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</dgm:ptLst>
  <dgm:cxnLst>
    <dgm:cxn modelId="{76212105-BEC9-421D-BB9C-90457DB40F3A}" type="presOf" srcId="{10B8A218-CAA5-42CE-BC4C-371A8DB831BC}" destId="{38D1FAC0-0BDA-45A4-BC7E-AB9D7B5FD261}" srcOrd="0" destOrd="0" presId="urn:microsoft.com/office/officeart/2005/8/layout/list1"/>
    <dgm:cxn modelId="{E2C2270D-FA1D-4C7A-B982-87F9AF9711B3}" type="presOf" srcId="{10A494E5-28EA-43E7-AE96-36D573E8D275}" destId="{73C021AC-1AEC-4C3E-A4DC-E8467DE8194F}" srcOrd="1" destOrd="0" presId="urn:microsoft.com/office/officeart/2005/8/layout/list1"/>
    <dgm:cxn modelId="{623C4F29-150D-427C-BF16-D7CA4E8FD1CC}" srcId="{F3EBCC2E-20FB-4DB9-A8AF-0E185C63A541}" destId="{645672D6-1BEA-4BEF-84CA-D8E17989970F}" srcOrd="4" destOrd="0" parTransId="{7C17A735-B6C4-42A9-AE31-3F4878D25483}" sibTransId="{A4F94985-3FDD-48C0-BF90-7FBD65F42138}"/>
    <dgm:cxn modelId="{2FB17C2D-40B9-4A98-8C51-A5CCAE7E0F10}" type="presOf" srcId="{D5AF507C-5AE2-40B6-9270-6A2D832460D8}" destId="{BC16F96D-6D02-4A1A-AD6D-7B85EC5110F3}" srcOrd="0" destOrd="0" presId="urn:microsoft.com/office/officeart/2005/8/layout/list1"/>
    <dgm:cxn modelId="{1B6AE537-5716-424B-920A-AFD025D4DED6}" type="presOf" srcId="{92AFB652-B026-47C6-9E35-88CD5D301DCD}" destId="{E681D0ED-B2A8-4E69-B7E8-44F774A2977B}" srcOrd="1" destOrd="0" presId="urn:microsoft.com/office/officeart/2005/8/layout/list1"/>
    <dgm:cxn modelId="{DD183B6F-D3D6-4A76-BF0C-A66A3B9A92C0}" srcId="{92AFB652-B026-47C6-9E35-88CD5D301DCD}" destId="{10B8A218-CAA5-42CE-BC4C-371A8DB831BC}" srcOrd="0" destOrd="0" parTransId="{54FF229A-73B1-464B-8BEC-417FA7A187DA}" sibTransId="{BDAD8271-91A2-4015-B617-C1A913C08BDA}"/>
    <dgm:cxn modelId="{ED629775-9E3D-4C98-8458-500819E83C6E}" type="presOf" srcId="{645672D6-1BEA-4BEF-84CA-D8E17989970F}" destId="{E6F06230-7D72-42BB-9C04-00F59FC8B02E}" srcOrd="0" destOrd="0" presId="urn:microsoft.com/office/officeart/2005/8/layout/list1"/>
    <dgm:cxn modelId="{792FEF7D-0691-435D-A838-DD2E552A7493}" srcId="{F3EBCC2E-20FB-4DB9-A8AF-0E185C63A541}" destId="{5060505F-1ABF-40D1-8614-B496CCFAE865}" srcOrd="0" destOrd="0" parTransId="{6D35F556-118B-4824-9DDE-775309BA85E9}" sibTransId="{9A0B349F-A6A5-4B5C-872D-ECBFDCA91704}"/>
    <dgm:cxn modelId="{0A655D86-C4D3-4ABC-8ABE-D1A087489B5D}" type="presOf" srcId="{5060505F-1ABF-40D1-8614-B496CCFAE865}" destId="{6B69FD1E-DBE2-4C19-BC69-ACCBFBE61070}" srcOrd="0" destOrd="0" presId="urn:microsoft.com/office/officeart/2005/8/layout/list1"/>
    <dgm:cxn modelId="{A4E9A98F-0227-4592-AC5C-70EC06B5F9AA}" srcId="{F3EBCC2E-20FB-4DB9-A8AF-0E185C63A541}" destId="{92AFB652-B026-47C6-9E35-88CD5D301DCD}" srcOrd="1" destOrd="0" parTransId="{2885ED69-8398-4560-8410-82B7FB878C0A}" sibTransId="{C73C83D7-A403-459E-8F24-6BC695B9E35A}"/>
    <dgm:cxn modelId="{6BDD5893-ECCB-48CC-ABED-8BF478318510}" srcId="{F3EBCC2E-20FB-4DB9-A8AF-0E185C63A541}" destId="{86A2F5DC-F2B8-43EF-8FE9-8792DE1572B4}" srcOrd="2" destOrd="0" parTransId="{79CEB9A1-D7FF-42E0-94F2-1161E23E9092}" sibTransId="{626E28C9-970B-43E4-8B1D-BC52B94CD1B1}"/>
    <dgm:cxn modelId="{20877A9A-03BD-43C6-962B-EBAAB1BA883F}" type="presOf" srcId="{86A2F5DC-F2B8-43EF-8FE9-8792DE1572B4}" destId="{5D576CEC-6EEF-47A5-BF08-70CE4D8495B6}" srcOrd="1" destOrd="0" presId="urn:microsoft.com/office/officeart/2005/8/layout/list1"/>
    <dgm:cxn modelId="{DEACACA9-3E41-4639-A3E2-AB7B1504140E}" type="presOf" srcId="{F3EBCC2E-20FB-4DB9-A8AF-0E185C63A541}" destId="{CE0E5D74-95A0-40D0-9F3D-364EF36FA431}" srcOrd="0" destOrd="0" presId="urn:microsoft.com/office/officeart/2005/8/layout/list1"/>
    <dgm:cxn modelId="{7D43BDAD-C343-4213-A76B-30FCE06371A6}" srcId="{10A494E5-28EA-43E7-AE96-36D573E8D275}" destId="{D5AF507C-5AE2-40B6-9270-6A2D832460D8}" srcOrd="0" destOrd="0" parTransId="{B675CD63-0186-4F1F-9E03-B5375BEB5FF7}" sibTransId="{040926D6-525B-400C-BC4F-8C0CC9532C22}"/>
    <dgm:cxn modelId="{112E9BB4-6087-4C8B-A38B-44D09E88C544}" srcId="{F3EBCC2E-20FB-4DB9-A8AF-0E185C63A541}" destId="{10A494E5-28EA-43E7-AE96-36D573E8D275}" srcOrd="3" destOrd="0" parTransId="{77E913B3-E0B4-4759-B4D2-2598C4D00F13}" sibTransId="{F0770396-1C3B-499F-9754-6737B32AC5ED}"/>
    <dgm:cxn modelId="{2C7EBAB8-4554-4C17-A524-711AF0F09C97}" type="presOf" srcId="{86A2F5DC-F2B8-43EF-8FE9-8792DE1572B4}" destId="{B6ADD4A0-0B5F-4ECB-B8AC-8364C896A642}" srcOrd="0" destOrd="0" presId="urn:microsoft.com/office/officeart/2005/8/layout/list1"/>
    <dgm:cxn modelId="{4D80E9BC-124C-4EC7-91ED-AC255715140A}" type="presOf" srcId="{5060505F-1ABF-40D1-8614-B496CCFAE865}" destId="{D33BADC5-FDCB-4013-91DF-BA5359BF03D0}" srcOrd="1" destOrd="0" presId="urn:microsoft.com/office/officeart/2005/8/layout/list1"/>
    <dgm:cxn modelId="{20DE18CA-7C33-42F1-85C6-638E0BFAD3FF}" type="presOf" srcId="{645672D6-1BEA-4BEF-84CA-D8E17989970F}" destId="{76C3600A-FA96-4472-844F-DB7B532C0B4C}" srcOrd="1" destOrd="0" presId="urn:microsoft.com/office/officeart/2005/8/layout/list1"/>
    <dgm:cxn modelId="{9D99EBD2-19F4-487A-89B3-64DAE9762BA1}" type="presOf" srcId="{92AFB652-B026-47C6-9E35-88CD5D301DCD}" destId="{EF8194FE-1290-4D9B-8BAB-EB6957E7D5BA}" srcOrd="0" destOrd="0" presId="urn:microsoft.com/office/officeart/2005/8/layout/list1"/>
    <dgm:cxn modelId="{07F22AEA-FBBD-4D77-9E38-D7734951886A}" type="presOf" srcId="{10A494E5-28EA-43E7-AE96-36D573E8D275}" destId="{DEF0552F-600C-405D-8108-5B426F94B4E7}" srcOrd="0" destOrd="0" presId="urn:microsoft.com/office/officeart/2005/8/layout/list1"/>
    <dgm:cxn modelId="{D60E8C49-5E4F-4677-92AD-D6EFC5B51A61}" type="presParOf" srcId="{CE0E5D74-95A0-40D0-9F3D-364EF36FA431}" destId="{4F7B7C13-4BA2-4512-9E6D-7BA6410A8E9B}" srcOrd="0" destOrd="0" presId="urn:microsoft.com/office/officeart/2005/8/layout/list1"/>
    <dgm:cxn modelId="{93DF2AE7-46B8-4268-BB8B-278F87931AE1}" type="presParOf" srcId="{4F7B7C13-4BA2-4512-9E6D-7BA6410A8E9B}" destId="{6B69FD1E-DBE2-4C19-BC69-ACCBFBE61070}" srcOrd="0" destOrd="0" presId="urn:microsoft.com/office/officeart/2005/8/layout/list1"/>
    <dgm:cxn modelId="{45CB08DB-F06F-448B-BCA7-6834DC009079}" type="presParOf" srcId="{4F7B7C13-4BA2-4512-9E6D-7BA6410A8E9B}" destId="{D33BADC5-FDCB-4013-91DF-BA5359BF03D0}" srcOrd="1" destOrd="0" presId="urn:microsoft.com/office/officeart/2005/8/layout/list1"/>
    <dgm:cxn modelId="{A5947D2A-6836-4C17-9C1C-460A1AFB0FBA}" type="presParOf" srcId="{CE0E5D74-95A0-40D0-9F3D-364EF36FA431}" destId="{52D215A3-877E-48A1-88AD-BABBE32108DE}" srcOrd="1" destOrd="0" presId="urn:microsoft.com/office/officeart/2005/8/layout/list1"/>
    <dgm:cxn modelId="{373D878B-50F7-4A42-BC79-993952941909}" type="presParOf" srcId="{CE0E5D74-95A0-40D0-9F3D-364EF36FA431}" destId="{E68D5D21-E75E-4704-964A-A05C45739D2E}" srcOrd="2" destOrd="0" presId="urn:microsoft.com/office/officeart/2005/8/layout/list1"/>
    <dgm:cxn modelId="{FFE2A907-DB42-4980-A8B9-3618900E23F9}" type="presParOf" srcId="{CE0E5D74-95A0-40D0-9F3D-364EF36FA431}" destId="{DAE0BFE8-4279-42FA-AE37-DFA9AFF9433E}" srcOrd="3" destOrd="0" presId="urn:microsoft.com/office/officeart/2005/8/layout/list1"/>
    <dgm:cxn modelId="{CFDD8AA0-D8CA-490F-B2D3-E021BAEDF1B0}" type="presParOf" srcId="{CE0E5D74-95A0-40D0-9F3D-364EF36FA431}" destId="{491EB95A-E027-47EB-89EF-23E9FEF15D9B}" srcOrd="4" destOrd="0" presId="urn:microsoft.com/office/officeart/2005/8/layout/list1"/>
    <dgm:cxn modelId="{C4857ABC-DDA1-4669-98D5-91AD3F223845}" type="presParOf" srcId="{491EB95A-E027-47EB-89EF-23E9FEF15D9B}" destId="{EF8194FE-1290-4D9B-8BAB-EB6957E7D5BA}" srcOrd="0" destOrd="0" presId="urn:microsoft.com/office/officeart/2005/8/layout/list1"/>
    <dgm:cxn modelId="{6DB4CA46-6544-4945-B811-5BADD2754625}" type="presParOf" srcId="{491EB95A-E027-47EB-89EF-23E9FEF15D9B}" destId="{E681D0ED-B2A8-4E69-B7E8-44F774A2977B}" srcOrd="1" destOrd="0" presId="urn:microsoft.com/office/officeart/2005/8/layout/list1"/>
    <dgm:cxn modelId="{5ECF01FF-D8E5-44C9-ACB0-BEA4A3C73D11}" type="presParOf" srcId="{CE0E5D74-95A0-40D0-9F3D-364EF36FA431}" destId="{4006FA76-E5A8-4043-8C40-53416E3395D6}" srcOrd="5" destOrd="0" presId="urn:microsoft.com/office/officeart/2005/8/layout/list1"/>
    <dgm:cxn modelId="{BCAE11BD-005A-4643-8B21-404FA6D900E0}" type="presParOf" srcId="{CE0E5D74-95A0-40D0-9F3D-364EF36FA431}" destId="{38D1FAC0-0BDA-45A4-BC7E-AB9D7B5FD261}" srcOrd="6" destOrd="0" presId="urn:microsoft.com/office/officeart/2005/8/layout/list1"/>
    <dgm:cxn modelId="{BA1EAE43-1CBE-40FE-8DEF-93F100CA7886}" type="presParOf" srcId="{CE0E5D74-95A0-40D0-9F3D-364EF36FA431}" destId="{3ECD377E-3B1C-4BB9-9EA6-EE877AC97B2A}" srcOrd="7" destOrd="0" presId="urn:microsoft.com/office/officeart/2005/8/layout/list1"/>
    <dgm:cxn modelId="{303A0804-4BB7-40D6-9AD7-9D82018D6AF8}" type="presParOf" srcId="{CE0E5D74-95A0-40D0-9F3D-364EF36FA431}" destId="{0343B9E0-032A-4D45-9763-F5D3A8B1459D}" srcOrd="8" destOrd="0" presId="urn:microsoft.com/office/officeart/2005/8/layout/list1"/>
    <dgm:cxn modelId="{DD7C5D66-7D3D-4D31-BDC5-16F9674CF66A}" type="presParOf" srcId="{0343B9E0-032A-4D45-9763-F5D3A8B1459D}" destId="{B6ADD4A0-0B5F-4ECB-B8AC-8364C896A642}" srcOrd="0" destOrd="0" presId="urn:microsoft.com/office/officeart/2005/8/layout/list1"/>
    <dgm:cxn modelId="{482512B3-BDD2-45F7-A85D-5CC754E8A2C8}" type="presParOf" srcId="{0343B9E0-032A-4D45-9763-F5D3A8B1459D}" destId="{5D576CEC-6EEF-47A5-BF08-70CE4D8495B6}" srcOrd="1" destOrd="0" presId="urn:microsoft.com/office/officeart/2005/8/layout/list1"/>
    <dgm:cxn modelId="{5CC49FD4-88E7-453E-BBF6-3A9218295139}" type="presParOf" srcId="{CE0E5D74-95A0-40D0-9F3D-364EF36FA431}" destId="{F16D59AF-C309-4C19-8113-99322FFA872F}" srcOrd="9" destOrd="0" presId="urn:microsoft.com/office/officeart/2005/8/layout/list1"/>
    <dgm:cxn modelId="{B5AA0D0E-2760-46B9-9036-CB6EE75ED39E}" type="presParOf" srcId="{CE0E5D74-95A0-40D0-9F3D-364EF36FA431}" destId="{EE0B26C6-0251-4F0D-869B-62D780CC2142}" srcOrd="10" destOrd="0" presId="urn:microsoft.com/office/officeart/2005/8/layout/list1"/>
    <dgm:cxn modelId="{3E209F87-76B6-4A6C-9A27-C0376233D1D2}" type="presParOf" srcId="{CE0E5D74-95A0-40D0-9F3D-364EF36FA431}" destId="{C3B14253-64E7-4C26-92C8-96D32C77C228}" srcOrd="11" destOrd="0" presId="urn:microsoft.com/office/officeart/2005/8/layout/list1"/>
    <dgm:cxn modelId="{42FF1E99-32D2-4BB1-8773-1F8A2A39042F}" type="presParOf" srcId="{CE0E5D74-95A0-40D0-9F3D-364EF36FA431}" destId="{FCAB6236-1ED6-45E3-96FF-509292D2F7DB}" srcOrd="12" destOrd="0" presId="urn:microsoft.com/office/officeart/2005/8/layout/list1"/>
    <dgm:cxn modelId="{57D6AB96-43E1-4CDE-A9FE-20CEA05BAFB4}" type="presParOf" srcId="{FCAB6236-1ED6-45E3-96FF-509292D2F7DB}" destId="{DEF0552F-600C-405D-8108-5B426F94B4E7}" srcOrd="0" destOrd="0" presId="urn:microsoft.com/office/officeart/2005/8/layout/list1"/>
    <dgm:cxn modelId="{732F547F-3B43-433A-8894-0163B651B95F}" type="presParOf" srcId="{FCAB6236-1ED6-45E3-96FF-509292D2F7DB}" destId="{73C021AC-1AEC-4C3E-A4DC-E8467DE8194F}" srcOrd="1" destOrd="0" presId="urn:microsoft.com/office/officeart/2005/8/layout/list1"/>
    <dgm:cxn modelId="{FC4115A3-C1F3-431F-AB1B-5C5536C1AD6C}" type="presParOf" srcId="{CE0E5D74-95A0-40D0-9F3D-364EF36FA431}" destId="{49BA7952-48AD-4FD2-8C56-C3C10F501D17}" srcOrd="13" destOrd="0" presId="urn:microsoft.com/office/officeart/2005/8/layout/list1"/>
    <dgm:cxn modelId="{33DD3860-9372-4191-85E0-7025DB3CBA7F}" type="presParOf" srcId="{CE0E5D74-95A0-40D0-9F3D-364EF36FA431}" destId="{BC16F96D-6D02-4A1A-AD6D-7B85EC5110F3}" srcOrd="14" destOrd="0" presId="urn:microsoft.com/office/officeart/2005/8/layout/list1"/>
    <dgm:cxn modelId="{3ACAB0DE-BA49-42BE-A75F-B946BDAECE64}" type="presParOf" srcId="{CE0E5D74-95A0-40D0-9F3D-364EF36FA431}" destId="{1C1AB3CF-6446-431A-ACB1-2CD3AB07068E}" srcOrd="15" destOrd="0" presId="urn:microsoft.com/office/officeart/2005/8/layout/list1"/>
    <dgm:cxn modelId="{A5B83E3A-1C54-4CF4-AC75-5EBDB4DD4AB9}" type="presParOf" srcId="{CE0E5D74-95A0-40D0-9F3D-364EF36FA431}" destId="{2EC4F727-CA95-4817-BA56-D1EF23E2CE07}" srcOrd="16" destOrd="0" presId="urn:microsoft.com/office/officeart/2005/8/layout/list1"/>
    <dgm:cxn modelId="{0BFB98FD-5294-4A7A-A84E-9A920A3A0447}" type="presParOf" srcId="{2EC4F727-CA95-4817-BA56-D1EF23E2CE07}" destId="{E6F06230-7D72-42BB-9C04-00F59FC8B02E}" srcOrd="0" destOrd="0" presId="urn:microsoft.com/office/officeart/2005/8/layout/list1"/>
    <dgm:cxn modelId="{056CA66E-F5F2-4D48-84E0-EAE4EF298D92}" type="presParOf" srcId="{2EC4F727-CA95-4817-BA56-D1EF23E2CE07}" destId="{76C3600A-FA96-4472-844F-DB7B532C0B4C}" srcOrd="1" destOrd="0" presId="urn:microsoft.com/office/officeart/2005/8/layout/list1"/>
    <dgm:cxn modelId="{8218F464-D379-4555-854E-6B46958268FF}" type="presParOf" srcId="{CE0E5D74-95A0-40D0-9F3D-364EF36FA431}" destId="{E0498718-A229-42D8-B151-DB87B875D288}" srcOrd="17" destOrd="0" presId="urn:microsoft.com/office/officeart/2005/8/layout/list1"/>
    <dgm:cxn modelId="{B135A4D3-C69C-4545-B42D-26EAE8402684}" type="presParOf" srcId="{CE0E5D74-95A0-40D0-9F3D-364EF36FA431}" destId="{60D63EBC-4793-4710-AF3A-A518D4C00A1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96CEC36-7950-4900-8308-90295BBA493B}" type="doc">
      <dgm:prSet loTypeId="urn:microsoft.com/office/officeart/2005/8/layout/lProcess2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61DA02D-CDC8-44E4-ACCF-5EA579235152}">
      <dgm:prSet phldrT="[Text]" custT="1"/>
      <dgm:spPr/>
      <dgm:t>
        <a:bodyPr/>
        <a:lstStyle/>
        <a:p>
          <a:r>
            <a:rPr lang="en-GB" sz="2000" b="1" dirty="0">
              <a:latin typeface="Arial" panose="020B0604020202020204" pitchFamily="34" charset="0"/>
              <a:cs typeface="Arial" panose="020B0604020202020204" pitchFamily="34" charset="0"/>
            </a:rPr>
            <a:t>Algorithms</a:t>
          </a:r>
          <a:endParaRPr lang="en-US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25D855-8F3C-4B38-ADD2-02913E18EB96}" type="parTrans" cxnId="{6FF39311-B8DE-4B19-94B7-9D6168E20EBE}">
      <dgm:prSet/>
      <dgm:spPr/>
      <dgm:t>
        <a:bodyPr/>
        <a:lstStyle/>
        <a:p>
          <a:endParaRPr lang="en-US"/>
        </a:p>
      </dgm:t>
    </dgm:pt>
    <dgm:pt modelId="{0EC20A92-BFC7-46E0-87D6-7837E3860432}" type="sibTrans" cxnId="{6FF39311-B8DE-4B19-94B7-9D6168E20EBE}">
      <dgm:prSet/>
      <dgm:spPr/>
      <dgm:t>
        <a:bodyPr/>
        <a:lstStyle/>
        <a:p>
          <a:endParaRPr lang="en-US"/>
        </a:p>
      </dgm:t>
    </dgm:pt>
    <dgm:pt modelId="{0FEB3751-E272-45DD-8AF6-65B62E38A581}">
      <dgm:prSet phldrT="[Text]" custT="1"/>
      <dgm:spPr/>
      <dgm:t>
        <a:bodyPr/>
        <a:lstStyle/>
        <a:p>
          <a:r>
            <a:rPr lang="en-GB" sz="2000" b="1" dirty="0">
              <a:latin typeface="Arial" panose="020B0604020202020204" pitchFamily="34" charset="0"/>
              <a:cs typeface="Arial" panose="020B0604020202020204" pitchFamily="34" charset="0"/>
            </a:rPr>
            <a:t>Neural</a:t>
          </a:r>
          <a:r>
            <a:rPr lang="en-GB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2000" b="1" dirty="0">
              <a:latin typeface="Arial" panose="020B0604020202020204" pitchFamily="34" charset="0"/>
              <a:cs typeface="Arial" panose="020B0604020202020204" pitchFamily="34" charset="0"/>
            </a:rPr>
            <a:t>Networks</a:t>
          </a:r>
          <a:endParaRPr lang="en-US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FD8C17-288F-4B4F-AF50-323EA029E953}" type="parTrans" cxnId="{4628FE32-E4C7-4AE9-99FA-493B6A0BA8B5}">
      <dgm:prSet/>
      <dgm:spPr/>
      <dgm:t>
        <a:bodyPr/>
        <a:lstStyle/>
        <a:p>
          <a:endParaRPr lang="en-US"/>
        </a:p>
      </dgm:t>
    </dgm:pt>
    <dgm:pt modelId="{F9467C65-E943-4258-90EB-C64B1DDCE6A6}" type="sibTrans" cxnId="{4628FE32-E4C7-4AE9-99FA-493B6A0BA8B5}">
      <dgm:prSet/>
      <dgm:spPr/>
      <dgm:t>
        <a:bodyPr/>
        <a:lstStyle/>
        <a:p>
          <a:endParaRPr lang="en-US"/>
        </a:p>
      </dgm:t>
    </dgm:pt>
    <dgm:pt modelId="{20354D30-9B49-45A4-A897-B8283B5C3836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Grid Search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0793B5-8289-40F6-A827-09E96DE42A8E}" type="parTrans" cxnId="{D3DDF733-5464-435C-969C-1BD760303A3A}">
      <dgm:prSet/>
      <dgm:spPr/>
      <dgm:t>
        <a:bodyPr/>
        <a:lstStyle/>
        <a:p>
          <a:endParaRPr lang="en-US"/>
        </a:p>
      </dgm:t>
    </dgm:pt>
    <dgm:pt modelId="{22CA9B67-37CF-4A9C-8C23-CB69D51AB98C}" type="sibTrans" cxnId="{D3DDF733-5464-435C-969C-1BD760303A3A}">
      <dgm:prSet/>
      <dgm:spPr/>
      <dgm:t>
        <a:bodyPr/>
        <a:lstStyle/>
        <a:p>
          <a:endParaRPr lang="en-US"/>
        </a:p>
      </dgm:t>
    </dgm:pt>
    <dgm:pt modelId="{326FDD93-C61C-47AA-9957-07C46CBBF053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Regularization parameter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AB9584-8BC2-4BCA-9004-FC00CB5CBA55}" type="parTrans" cxnId="{9AEAE6AE-5518-4B14-86EB-CAEB83952852}">
      <dgm:prSet/>
      <dgm:spPr/>
      <dgm:t>
        <a:bodyPr/>
        <a:lstStyle/>
        <a:p>
          <a:endParaRPr lang="en-US"/>
        </a:p>
      </dgm:t>
    </dgm:pt>
    <dgm:pt modelId="{8E7AC137-53A7-480C-8515-8725F7C51296}" type="sibTrans" cxnId="{9AEAE6AE-5518-4B14-86EB-CAEB83952852}">
      <dgm:prSet/>
      <dgm:spPr/>
      <dgm:t>
        <a:bodyPr/>
        <a:lstStyle/>
        <a:p>
          <a:endParaRPr lang="en-US"/>
        </a:p>
      </dgm:t>
    </dgm:pt>
    <dgm:pt modelId="{2F39AF38-6997-4FE4-8F7F-4E75FB31634E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GB" sz="16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scaling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C2B55C-78A0-4A64-937F-AA9BB0C5DB55}" type="parTrans" cxnId="{6D7FEEF7-B032-4599-B110-E2FD4CD284A2}">
      <dgm:prSet/>
      <dgm:spPr/>
      <dgm:t>
        <a:bodyPr/>
        <a:lstStyle/>
        <a:p>
          <a:endParaRPr lang="en-US"/>
        </a:p>
      </dgm:t>
    </dgm:pt>
    <dgm:pt modelId="{0F1A0027-39A7-4E18-A0E6-0C607A8794A6}" type="sibTrans" cxnId="{6D7FEEF7-B032-4599-B110-E2FD4CD284A2}">
      <dgm:prSet/>
      <dgm:spPr/>
      <dgm:t>
        <a:bodyPr/>
        <a:lstStyle/>
        <a:p>
          <a:endParaRPr lang="en-US"/>
        </a:p>
      </dgm:t>
    </dgm:pt>
    <dgm:pt modelId="{C6FE1D06-9B99-4A49-8D1C-7422CA151BC6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Grid Search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E9E325-0964-416D-A3B8-5DABCD2373DC}" type="parTrans" cxnId="{0ED03C17-2962-413B-BA4A-3DE3B4EA4E4A}">
      <dgm:prSet/>
      <dgm:spPr/>
      <dgm:t>
        <a:bodyPr/>
        <a:lstStyle/>
        <a:p>
          <a:endParaRPr lang="en-US"/>
        </a:p>
      </dgm:t>
    </dgm:pt>
    <dgm:pt modelId="{C7542759-E824-48C3-A86E-350A05E7D334}" type="sibTrans" cxnId="{0ED03C17-2962-413B-BA4A-3DE3B4EA4E4A}">
      <dgm:prSet/>
      <dgm:spPr/>
      <dgm:t>
        <a:bodyPr/>
        <a:lstStyle/>
        <a:p>
          <a:endParaRPr lang="en-US"/>
        </a:p>
      </dgm:t>
    </dgm:pt>
    <dgm:pt modelId="{C507A0CD-1C41-4E6C-9B5E-0147505AAC50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GB" sz="16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scaling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DF38DD-5229-459F-8F14-6B2E546C1AB6}" type="parTrans" cxnId="{2D338764-6DF5-41A1-8235-141EED2EA6AE}">
      <dgm:prSet/>
      <dgm:spPr/>
      <dgm:t>
        <a:bodyPr/>
        <a:lstStyle/>
        <a:p>
          <a:endParaRPr lang="en-US"/>
        </a:p>
      </dgm:t>
    </dgm:pt>
    <dgm:pt modelId="{D0252C60-A8CA-4FD1-9B10-AC5025CE0C70}" type="sibTrans" cxnId="{2D338764-6DF5-41A1-8235-141EED2EA6AE}">
      <dgm:prSet/>
      <dgm:spPr/>
      <dgm:t>
        <a:bodyPr/>
        <a:lstStyle/>
        <a:p>
          <a:endParaRPr lang="en-US"/>
        </a:p>
      </dgm:t>
    </dgm:pt>
    <dgm:pt modelId="{25D41F83-052C-4A83-B5A8-B81E442ACD0D}">
      <dgm:prSet phldrT="[Text]" custT="1"/>
      <dgm:spPr/>
      <dgm:t>
        <a:bodyPr/>
        <a:lstStyle/>
        <a:p>
          <a:r>
            <a:rPr lang="en-GB" sz="1600" b="0" dirty="0" err="1">
              <a:latin typeface="Arial" panose="020B0604020202020204" pitchFamily="34" charset="0"/>
              <a:cs typeface="Arial" panose="020B0604020202020204" pitchFamily="34" charset="0"/>
            </a:rPr>
            <a:t>Neighbor</a:t>
          </a:r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 number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1B213F-3E21-4695-AECB-7074DF1A07BE}" type="parTrans" cxnId="{890A42D3-E020-4CC5-8776-1C8CA90E87E2}">
      <dgm:prSet/>
      <dgm:spPr/>
      <dgm:t>
        <a:bodyPr/>
        <a:lstStyle/>
        <a:p>
          <a:endParaRPr lang="en-US"/>
        </a:p>
      </dgm:t>
    </dgm:pt>
    <dgm:pt modelId="{6B7D4B22-DB08-46DA-8440-3AE13AB9F175}" type="sibTrans" cxnId="{890A42D3-E020-4CC5-8776-1C8CA90E87E2}">
      <dgm:prSet/>
      <dgm:spPr/>
      <dgm:t>
        <a:bodyPr/>
        <a:lstStyle/>
        <a:p>
          <a:endParaRPr lang="en-US"/>
        </a:p>
      </dgm:t>
    </dgm:pt>
    <dgm:pt modelId="{D6FE3BB5-2F9D-4FC5-AB6D-F9450A2BAF08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Solver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3F9C43-109C-4713-8DDD-26FA4A5F66EB}" type="parTrans" cxnId="{EA1FD21B-A2C1-4F58-B7BD-03D38279DED1}">
      <dgm:prSet/>
      <dgm:spPr/>
      <dgm:t>
        <a:bodyPr/>
        <a:lstStyle/>
        <a:p>
          <a:endParaRPr lang="en-US"/>
        </a:p>
      </dgm:t>
    </dgm:pt>
    <dgm:pt modelId="{90396638-EC71-4EDD-BEB5-5B5B021B3ED5}" type="sibTrans" cxnId="{EA1FD21B-A2C1-4F58-B7BD-03D38279DED1}">
      <dgm:prSet/>
      <dgm:spPr/>
      <dgm:t>
        <a:bodyPr/>
        <a:lstStyle/>
        <a:p>
          <a:endParaRPr lang="en-US"/>
        </a:p>
      </dgm:t>
    </dgm:pt>
    <dgm:pt modelId="{085F2E5B-323A-43B8-BD41-462C06186A74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Max iterations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4B1A6D-ABDD-4185-9A59-1F8C5E7037A9}" type="parTrans" cxnId="{ECD3DDE7-02D3-4C3D-AA5B-2951D3C618A8}">
      <dgm:prSet/>
      <dgm:spPr/>
      <dgm:t>
        <a:bodyPr/>
        <a:lstStyle/>
        <a:p>
          <a:endParaRPr lang="en-US"/>
        </a:p>
      </dgm:t>
    </dgm:pt>
    <dgm:pt modelId="{32835817-92B1-4F76-85B5-34D1F676A7EF}" type="sibTrans" cxnId="{ECD3DDE7-02D3-4C3D-AA5B-2951D3C618A8}">
      <dgm:prSet/>
      <dgm:spPr/>
      <dgm:t>
        <a:bodyPr/>
        <a:lstStyle/>
        <a:p>
          <a:endParaRPr lang="en-US"/>
        </a:p>
      </dgm:t>
    </dgm:pt>
    <dgm:pt modelId="{56F97F9D-F8F8-4787-9A28-86D43F5CEAC7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Layer units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CE34AF-2D31-4C6C-9443-E2C40F205455}" type="parTrans" cxnId="{C7CBBAEA-667E-4F29-8A3E-14B133C4BE44}">
      <dgm:prSet/>
      <dgm:spPr/>
      <dgm:t>
        <a:bodyPr/>
        <a:lstStyle/>
        <a:p>
          <a:endParaRPr lang="en-US"/>
        </a:p>
      </dgm:t>
    </dgm:pt>
    <dgm:pt modelId="{8D6A786B-0C79-4D55-B5A9-5DD55B27D6E6}" type="sibTrans" cxnId="{C7CBBAEA-667E-4F29-8A3E-14B133C4BE44}">
      <dgm:prSet/>
      <dgm:spPr/>
      <dgm:t>
        <a:bodyPr/>
        <a:lstStyle/>
        <a:p>
          <a:endParaRPr lang="en-US"/>
        </a:p>
      </dgm:t>
    </dgm:pt>
    <dgm:pt modelId="{FA6746F0-A8DF-4229-A79E-F14C9CA12D91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Layer activation functions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B26119-3818-4619-8E94-4778DAE8EE4A}" type="parTrans" cxnId="{B1251AF6-E19F-43F9-BFFA-B98A7A879A9F}">
      <dgm:prSet/>
      <dgm:spPr/>
      <dgm:t>
        <a:bodyPr/>
        <a:lstStyle/>
        <a:p>
          <a:endParaRPr lang="en-US"/>
        </a:p>
      </dgm:t>
    </dgm:pt>
    <dgm:pt modelId="{B031F5C2-3EA5-410D-860A-FFF2552E1507}" type="sibTrans" cxnId="{B1251AF6-E19F-43F9-BFFA-B98A7A879A9F}">
      <dgm:prSet/>
      <dgm:spPr/>
      <dgm:t>
        <a:bodyPr/>
        <a:lstStyle/>
        <a:p>
          <a:endParaRPr lang="en-US"/>
        </a:p>
      </dgm:t>
    </dgm:pt>
    <dgm:pt modelId="{907D208A-1317-49F8-8672-B46D043C019D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Dropout rate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0F470D-CF69-4DB2-85EF-071CBCA47281}" type="parTrans" cxnId="{9BD55D4F-CF7C-4AEE-A6B1-876C6222AF98}">
      <dgm:prSet/>
      <dgm:spPr/>
      <dgm:t>
        <a:bodyPr/>
        <a:lstStyle/>
        <a:p>
          <a:endParaRPr lang="en-US"/>
        </a:p>
      </dgm:t>
    </dgm:pt>
    <dgm:pt modelId="{415141BE-7398-4389-981B-A363FFF47F52}" type="sibTrans" cxnId="{9BD55D4F-CF7C-4AEE-A6B1-876C6222AF98}">
      <dgm:prSet/>
      <dgm:spPr/>
      <dgm:t>
        <a:bodyPr/>
        <a:lstStyle/>
        <a:p>
          <a:endParaRPr lang="en-US"/>
        </a:p>
      </dgm:t>
    </dgm:pt>
    <dgm:pt modelId="{3924F41B-9783-4985-B222-01B5E412979D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Kernel </a:t>
          </a:r>
          <a:r>
            <a:rPr lang="en-GB" sz="1600" b="0" dirty="0" err="1">
              <a:latin typeface="Arial" panose="020B0604020202020204" pitchFamily="34" charset="0"/>
              <a:cs typeface="Arial" panose="020B0604020202020204" pitchFamily="34" charset="0"/>
            </a:rPr>
            <a:t>regularizers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B4CEA7-DD69-4939-8304-19B047A4A4CA}" type="parTrans" cxnId="{30955BBB-DC02-4853-8AD6-3E00CC926888}">
      <dgm:prSet/>
      <dgm:spPr/>
      <dgm:t>
        <a:bodyPr/>
        <a:lstStyle/>
        <a:p>
          <a:endParaRPr lang="en-US"/>
        </a:p>
      </dgm:t>
    </dgm:pt>
    <dgm:pt modelId="{E1B724FF-B85B-47CA-B4D4-B9B159937B8D}" type="sibTrans" cxnId="{30955BBB-DC02-4853-8AD6-3E00CC926888}">
      <dgm:prSet/>
      <dgm:spPr/>
      <dgm:t>
        <a:bodyPr/>
        <a:lstStyle/>
        <a:p>
          <a:endParaRPr lang="en-US"/>
        </a:p>
      </dgm:t>
    </dgm:pt>
    <dgm:pt modelId="{68927254-22AB-4E3D-A3CE-2F467CD683BE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Filters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7C228F-843D-49BE-88CA-64A0E067BA6D}" type="parTrans" cxnId="{58E4F3F8-E084-4ED9-A65D-8630647F4FA8}">
      <dgm:prSet/>
      <dgm:spPr/>
      <dgm:t>
        <a:bodyPr/>
        <a:lstStyle/>
        <a:p>
          <a:endParaRPr lang="en-US"/>
        </a:p>
      </dgm:t>
    </dgm:pt>
    <dgm:pt modelId="{EADCE7AE-AEA6-48E6-A0EE-FDF68199BC52}" type="sibTrans" cxnId="{58E4F3F8-E084-4ED9-A65D-8630647F4FA8}">
      <dgm:prSet/>
      <dgm:spPr/>
      <dgm:t>
        <a:bodyPr/>
        <a:lstStyle/>
        <a:p>
          <a:endParaRPr lang="en-US"/>
        </a:p>
      </dgm:t>
    </dgm:pt>
    <dgm:pt modelId="{B0608EEB-9A55-4ABE-9CF8-ED8CD208C730}">
      <dgm:prSet phldrT="[Text]" custT="1"/>
      <dgm:spPr/>
      <dgm:t>
        <a:bodyPr/>
        <a:lstStyle/>
        <a:p>
          <a:r>
            <a:rPr lang="en-GB" sz="1600" b="0" dirty="0">
              <a:latin typeface="Arial" panose="020B0604020202020204" pitchFamily="34" charset="0"/>
              <a:cs typeface="Arial" panose="020B0604020202020204" pitchFamily="34" charset="0"/>
            </a:rPr>
            <a:t>Filter size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8829A9-E011-451B-BA4B-933B2C39265D}" type="parTrans" cxnId="{3328F9F1-EDB4-4948-9E4C-E9608E25E88F}">
      <dgm:prSet/>
      <dgm:spPr/>
      <dgm:t>
        <a:bodyPr/>
        <a:lstStyle/>
        <a:p>
          <a:endParaRPr lang="en-US"/>
        </a:p>
      </dgm:t>
    </dgm:pt>
    <dgm:pt modelId="{B4051293-952C-44AA-B858-D16957268035}" type="sibTrans" cxnId="{3328F9F1-EDB4-4948-9E4C-E9608E25E88F}">
      <dgm:prSet/>
      <dgm:spPr/>
      <dgm:t>
        <a:bodyPr/>
        <a:lstStyle/>
        <a:p>
          <a:endParaRPr lang="en-US"/>
        </a:p>
      </dgm:t>
    </dgm:pt>
    <dgm:pt modelId="{76D6F42F-B4C8-46CF-A3BC-0540DC8DC398}" type="pres">
      <dgm:prSet presAssocID="{596CEC36-7950-4900-8308-90295BBA493B}" presName="theList" presStyleCnt="0">
        <dgm:presLayoutVars>
          <dgm:dir/>
          <dgm:animLvl val="lvl"/>
          <dgm:resizeHandles val="exact"/>
        </dgm:presLayoutVars>
      </dgm:prSet>
      <dgm:spPr/>
    </dgm:pt>
    <dgm:pt modelId="{E2BB9D83-19B9-43C3-B7BF-38AE2AF422EC}" type="pres">
      <dgm:prSet presAssocID="{561DA02D-CDC8-44E4-ACCF-5EA579235152}" presName="compNode" presStyleCnt="0"/>
      <dgm:spPr/>
    </dgm:pt>
    <dgm:pt modelId="{F1A2BA19-732A-4A60-8AC8-FC2306903323}" type="pres">
      <dgm:prSet presAssocID="{561DA02D-CDC8-44E4-ACCF-5EA579235152}" presName="aNode" presStyleLbl="bgShp" presStyleIdx="0" presStyleCnt="2" custLinFactNeighborX="-101"/>
      <dgm:spPr/>
    </dgm:pt>
    <dgm:pt modelId="{6C155F2B-797F-463B-8CC0-1D7A1210835B}" type="pres">
      <dgm:prSet presAssocID="{561DA02D-CDC8-44E4-ACCF-5EA579235152}" presName="textNode" presStyleLbl="bgShp" presStyleIdx="0" presStyleCnt="2"/>
      <dgm:spPr/>
    </dgm:pt>
    <dgm:pt modelId="{BF28601C-8B4F-4B74-8D30-C0166A0CE06E}" type="pres">
      <dgm:prSet presAssocID="{561DA02D-CDC8-44E4-ACCF-5EA579235152}" presName="compChildNode" presStyleCnt="0"/>
      <dgm:spPr/>
    </dgm:pt>
    <dgm:pt modelId="{4E064CA4-B353-4732-B9FB-FE350D0A204B}" type="pres">
      <dgm:prSet presAssocID="{561DA02D-CDC8-44E4-ACCF-5EA579235152}" presName="theInnerList" presStyleCnt="0"/>
      <dgm:spPr/>
    </dgm:pt>
    <dgm:pt modelId="{C5103FD5-0C7D-4131-97E6-FF67711E045D}" type="pres">
      <dgm:prSet presAssocID="{20354D30-9B49-45A4-A897-B8283B5C3836}" presName="childNode" presStyleLbl="node1" presStyleIdx="0" presStyleCnt="14" custLinFactY="-19419" custLinFactNeighborY="-100000">
        <dgm:presLayoutVars>
          <dgm:bulletEnabled val="1"/>
        </dgm:presLayoutVars>
      </dgm:prSet>
      <dgm:spPr/>
    </dgm:pt>
    <dgm:pt modelId="{694F7410-A3BF-4C0A-8BF5-6DBBD67BD600}" type="pres">
      <dgm:prSet presAssocID="{20354D30-9B49-45A4-A897-B8283B5C3836}" presName="aSpace2" presStyleCnt="0"/>
      <dgm:spPr/>
    </dgm:pt>
    <dgm:pt modelId="{4B19B44C-F14A-43EE-A9AF-86016BD3ACB2}" type="pres">
      <dgm:prSet presAssocID="{326FDD93-C61C-47AA-9957-07C46CBBF053}" presName="childNode" presStyleLbl="node1" presStyleIdx="1" presStyleCnt="14" custLinFactY="-19419" custLinFactNeighborY="-100000">
        <dgm:presLayoutVars>
          <dgm:bulletEnabled val="1"/>
        </dgm:presLayoutVars>
      </dgm:prSet>
      <dgm:spPr/>
    </dgm:pt>
    <dgm:pt modelId="{3822B69D-BBC9-4A9E-BACF-A5AF8126CFA7}" type="pres">
      <dgm:prSet presAssocID="{326FDD93-C61C-47AA-9957-07C46CBBF053}" presName="aSpace2" presStyleCnt="0"/>
      <dgm:spPr/>
    </dgm:pt>
    <dgm:pt modelId="{C99E322E-A978-4370-8033-918D33B6AEB5}" type="pres">
      <dgm:prSet presAssocID="{D6FE3BB5-2F9D-4FC5-AB6D-F9450A2BAF08}" presName="childNode" presStyleLbl="node1" presStyleIdx="2" presStyleCnt="14" custLinFactY="-19419" custLinFactNeighborY="-100000">
        <dgm:presLayoutVars>
          <dgm:bulletEnabled val="1"/>
        </dgm:presLayoutVars>
      </dgm:prSet>
      <dgm:spPr/>
    </dgm:pt>
    <dgm:pt modelId="{7994FFCA-5776-4330-9112-21F9CBB92F6E}" type="pres">
      <dgm:prSet presAssocID="{D6FE3BB5-2F9D-4FC5-AB6D-F9450A2BAF08}" presName="aSpace2" presStyleCnt="0"/>
      <dgm:spPr/>
    </dgm:pt>
    <dgm:pt modelId="{D037685E-440F-4D19-BD2C-DAA3E13F4774}" type="pres">
      <dgm:prSet presAssocID="{25D41F83-052C-4A83-B5A8-B81E442ACD0D}" presName="childNode" presStyleLbl="node1" presStyleIdx="3" presStyleCnt="14" custLinFactY="-19419" custLinFactNeighborY="-100000">
        <dgm:presLayoutVars>
          <dgm:bulletEnabled val="1"/>
        </dgm:presLayoutVars>
      </dgm:prSet>
      <dgm:spPr/>
    </dgm:pt>
    <dgm:pt modelId="{289410F1-EBC6-4EED-AEE8-DDB734E441BC}" type="pres">
      <dgm:prSet presAssocID="{25D41F83-052C-4A83-B5A8-B81E442ACD0D}" presName="aSpace2" presStyleCnt="0"/>
      <dgm:spPr/>
    </dgm:pt>
    <dgm:pt modelId="{E6FB3443-9981-4931-A786-DD043E6B3E2F}" type="pres">
      <dgm:prSet presAssocID="{085F2E5B-323A-43B8-BD41-462C06186A74}" presName="childNode" presStyleLbl="node1" presStyleIdx="4" presStyleCnt="14" custLinFactY="-19419" custLinFactNeighborY="-100000">
        <dgm:presLayoutVars>
          <dgm:bulletEnabled val="1"/>
        </dgm:presLayoutVars>
      </dgm:prSet>
      <dgm:spPr/>
    </dgm:pt>
    <dgm:pt modelId="{CB4C64DD-6584-4318-BEB2-D04A1E82A0A3}" type="pres">
      <dgm:prSet presAssocID="{085F2E5B-323A-43B8-BD41-462C06186A74}" presName="aSpace2" presStyleCnt="0"/>
      <dgm:spPr/>
    </dgm:pt>
    <dgm:pt modelId="{8A9E7191-6E0B-47CD-BD20-356F487724B2}" type="pres">
      <dgm:prSet presAssocID="{2F39AF38-6997-4FE4-8F7F-4E75FB31634E}" presName="childNode" presStyleLbl="node1" presStyleIdx="5" presStyleCnt="14" custLinFactY="-19419" custLinFactNeighborY="-100000">
        <dgm:presLayoutVars>
          <dgm:bulletEnabled val="1"/>
        </dgm:presLayoutVars>
      </dgm:prSet>
      <dgm:spPr/>
    </dgm:pt>
    <dgm:pt modelId="{588030E1-F743-40FF-B480-14AE56E310DE}" type="pres">
      <dgm:prSet presAssocID="{561DA02D-CDC8-44E4-ACCF-5EA579235152}" presName="aSpace" presStyleCnt="0"/>
      <dgm:spPr/>
    </dgm:pt>
    <dgm:pt modelId="{67EC180E-1BEE-4954-BA16-D47446F7E13F}" type="pres">
      <dgm:prSet presAssocID="{0FEB3751-E272-45DD-8AF6-65B62E38A581}" presName="compNode" presStyleCnt="0"/>
      <dgm:spPr/>
    </dgm:pt>
    <dgm:pt modelId="{A4D307BA-FFE2-4DD9-AF28-9EC7B60FEBB4}" type="pres">
      <dgm:prSet presAssocID="{0FEB3751-E272-45DD-8AF6-65B62E38A581}" presName="aNode" presStyleLbl="bgShp" presStyleIdx="1" presStyleCnt="2"/>
      <dgm:spPr/>
    </dgm:pt>
    <dgm:pt modelId="{F4E1FD44-F0CD-4594-BE54-C25F8FD2D374}" type="pres">
      <dgm:prSet presAssocID="{0FEB3751-E272-45DD-8AF6-65B62E38A581}" presName="textNode" presStyleLbl="bgShp" presStyleIdx="1" presStyleCnt="2"/>
      <dgm:spPr/>
    </dgm:pt>
    <dgm:pt modelId="{69990BED-F814-4900-8CEA-3C9A54EE3275}" type="pres">
      <dgm:prSet presAssocID="{0FEB3751-E272-45DD-8AF6-65B62E38A581}" presName="compChildNode" presStyleCnt="0"/>
      <dgm:spPr/>
    </dgm:pt>
    <dgm:pt modelId="{2B0C667B-6E00-483A-B40E-C3313BBCA723}" type="pres">
      <dgm:prSet presAssocID="{0FEB3751-E272-45DD-8AF6-65B62E38A581}" presName="theInnerList" presStyleCnt="0"/>
      <dgm:spPr/>
    </dgm:pt>
    <dgm:pt modelId="{07EF3EA5-4CF0-48F2-A02A-50FF30A7F5D6}" type="pres">
      <dgm:prSet presAssocID="{C6FE1D06-9B99-4A49-8D1C-7422CA151BC6}" presName="childNode" presStyleLbl="node1" presStyleIdx="6" presStyleCnt="14" custLinFactY="-32497" custLinFactNeighborX="510" custLinFactNeighborY="-100000">
        <dgm:presLayoutVars>
          <dgm:bulletEnabled val="1"/>
        </dgm:presLayoutVars>
      </dgm:prSet>
      <dgm:spPr/>
    </dgm:pt>
    <dgm:pt modelId="{8FC56C21-D631-4071-AA1B-8A637F085147}" type="pres">
      <dgm:prSet presAssocID="{C6FE1D06-9B99-4A49-8D1C-7422CA151BC6}" presName="aSpace2" presStyleCnt="0"/>
      <dgm:spPr/>
    </dgm:pt>
    <dgm:pt modelId="{E5513734-4327-407A-BBEF-E232B8BF2C76}" type="pres">
      <dgm:prSet presAssocID="{56F97F9D-F8F8-4787-9A28-86D43F5CEAC7}" presName="childNode" presStyleLbl="node1" presStyleIdx="7" presStyleCnt="14" custLinFactY="-32497" custLinFactNeighborX="510" custLinFactNeighborY="-100000">
        <dgm:presLayoutVars>
          <dgm:bulletEnabled val="1"/>
        </dgm:presLayoutVars>
      </dgm:prSet>
      <dgm:spPr/>
    </dgm:pt>
    <dgm:pt modelId="{ACC05B41-84AE-44CD-AC45-A14C01FF1748}" type="pres">
      <dgm:prSet presAssocID="{56F97F9D-F8F8-4787-9A28-86D43F5CEAC7}" presName="aSpace2" presStyleCnt="0"/>
      <dgm:spPr/>
    </dgm:pt>
    <dgm:pt modelId="{C6D860EA-8359-45B6-A82E-51039157E7D6}" type="pres">
      <dgm:prSet presAssocID="{68927254-22AB-4E3D-A3CE-2F467CD683BE}" presName="childNode" presStyleLbl="node1" presStyleIdx="8" presStyleCnt="14" custLinFactY="-32497" custLinFactNeighborX="510" custLinFactNeighborY="-100000">
        <dgm:presLayoutVars>
          <dgm:bulletEnabled val="1"/>
        </dgm:presLayoutVars>
      </dgm:prSet>
      <dgm:spPr/>
    </dgm:pt>
    <dgm:pt modelId="{235E98B8-8551-4753-AE56-D00B7118D3B7}" type="pres">
      <dgm:prSet presAssocID="{68927254-22AB-4E3D-A3CE-2F467CD683BE}" presName="aSpace2" presStyleCnt="0"/>
      <dgm:spPr/>
    </dgm:pt>
    <dgm:pt modelId="{76FC5E60-473D-45D5-AA25-7CE09E37C7AC}" type="pres">
      <dgm:prSet presAssocID="{B0608EEB-9A55-4ABE-9CF8-ED8CD208C730}" presName="childNode" presStyleLbl="node1" presStyleIdx="9" presStyleCnt="14" custLinFactY="-32497" custLinFactNeighborX="510" custLinFactNeighborY="-100000">
        <dgm:presLayoutVars>
          <dgm:bulletEnabled val="1"/>
        </dgm:presLayoutVars>
      </dgm:prSet>
      <dgm:spPr/>
    </dgm:pt>
    <dgm:pt modelId="{C63521AA-2FF8-4C2D-9C65-4296C5982827}" type="pres">
      <dgm:prSet presAssocID="{B0608EEB-9A55-4ABE-9CF8-ED8CD208C730}" presName="aSpace2" presStyleCnt="0"/>
      <dgm:spPr/>
    </dgm:pt>
    <dgm:pt modelId="{E4A49662-BB9A-4548-86B3-435F914348B8}" type="pres">
      <dgm:prSet presAssocID="{FA6746F0-A8DF-4229-A79E-F14C9CA12D91}" presName="childNode" presStyleLbl="node1" presStyleIdx="10" presStyleCnt="14" custLinFactY="-32497" custLinFactNeighborX="510" custLinFactNeighborY="-100000">
        <dgm:presLayoutVars>
          <dgm:bulletEnabled val="1"/>
        </dgm:presLayoutVars>
      </dgm:prSet>
      <dgm:spPr/>
    </dgm:pt>
    <dgm:pt modelId="{49632A41-BEE7-48AC-99D0-162906D8A7F1}" type="pres">
      <dgm:prSet presAssocID="{FA6746F0-A8DF-4229-A79E-F14C9CA12D91}" presName="aSpace2" presStyleCnt="0"/>
      <dgm:spPr/>
    </dgm:pt>
    <dgm:pt modelId="{5C495E81-735E-47D9-8945-DE9C5FF4F822}" type="pres">
      <dgm:prSet presAssocID="{907D208A-1317-49F8-8672-B46D043C019D}" presName="childNode" presStyleLbl="node1" presStyleIdx="11" presStyleCnt="14" custLinFactY="-32497" custLinFactNeighborX="510" custLinFactNeighborY="-100000">
        <dgm:presLayoutVars>
          <dgm:bulletEnabled val="1"/>
        </dgm:presLayoutVars>
      </dgm:prSet>
      <dgm:spPr/>
    </dgm:pt>
    <dgm:pt modelId="{E1C25388-3631-499B-981D-F0156DDF596F}" type="pres">
      <dgm:prSet presAssocID="{907D208A-1317-49F8-8672-B46D043C019D}" presName="aSpace2" presStyleCnt="0"/>
      <dgm:spPr/>
    </dgm:pt>
    <dgm:pt modelId="{84F7AA3B-DEBA-4465-8DD1-47A73097A34A}" type="pres">
      <dgm:prSet presAssocID="{3924F41B-9783-4985-B222-01B5E412979D}" presName="childNode" presStyleLbl="node1" presStyleIdx="12" presStyleCnt="14" custLinFactY="-32497" custLinFactNeighborX="510" custLinFactNeighborY="-100000">
        <dgm:presLayoutVars>
          <dgm:bulletEnabled val="1"/>
        </dgm:presLayoutVars>
      </dgm:prSet>
      <dgm:spPr/>
    </dgm:pt>
    <dgm:pt modelId="{49A3E0A5-FC5E-406E-8C3A-C48669BAE689}" type="pres">
      <dgm:prSet presAssocID="{3924F41B-9783-4985-B222-01B5E412979D}" presName="aSpace2" presStyleCnt="0"/>
      <dgm:spPr/>
    </dgm:pt>
    <dgm:pt modelId="{C537A4DD-1975-4954-B1F4-36EF9E5CC4BF}" type="pres">
      <dgm:prSet presAssocID="{C507A0CD-1C41-4E6C-9B5E-0147505AAC50}" presName="childNode" presStyleLbl="node1" presStyleIdx="13" presStyleCnt="14" custLinFactY="-32497" custLinFactNeighborX="510" custLinFactNeighborY="-100000">
        <dgm:presLayoutVars>
          <dgm:bulletEnabled val="1"/>
        </dgm:presLayoutVars>
      </dgm:prSet>
      <dgm:spPr/>
    </dgm:pt>
  </dgm:ptLst>
  <dgm:cxnLst>
    <dgm:cxn modelId="{8449080D-F141-46E5-828B-08B3F0BDD176}" type="presOf" srcId="{596CEC36-7950-4900-8308-90295BBA493B}" destId="{76D6F42F-B4C8-46CF-A3BC-0540DC8DC398}" srcOrd="0" destOrd="0" presId="urn:microsoft.com/office/officeart/2005/8/layout/lProcess2"/>
    <dgm:cxn modelId="{6FF39311-B8DE-4B19-94B7-9D6168E20EBE}" srcId="{596CEC36-7950-4900-8308-90295BBA493B}" destId="{561DA02D-CDC8-44E4-ACCF-5EA579235152}" srcOrd="0" destOrd="0" parTransId="{FB25D855-8F3C-4B38-ADD2-02913E18EB96}" sibTransId="{0EC20A92-BFC7-46E0-87D6-7837E3860432}"/>
    <dgm:cxn modelId="{0ED03C17-2962-413B-BA4A-3DE3B4EA4E4A}" srcId="{0FEB3751-E272-45DD-8AF6-65B62E38A581}" destId="{C6FE1D06-9B99-4A49-8D1C-7422CA151BC6}" srcOrd="0" destOrd="0" parTransId="{ADE9E325-0964-416D-A3B8-5DABCD2373DC}" sibTransId="{C7542759-E824-48C3-A86E-350A05E7D334}"/>
    <dgm:cxn modelId="{5F82811A-5DDA-44F5-8F99-60820F4FAA19}" type="presOf" srcId="{C6FE1D06-9B99-4A49-8D1C-7422CA151BC6}" destId="{07EF3EA5-4CF0-48F2-A02A-50FF30A7F5D6}" srcOrd="0" destOrd="0" presId="urn:microsoft.com/office/officeart/2005/8/layout/lProcess2"/>
    <dgm:cxn modelId="{EA1FD21B-A2C1-4F58-B7BD-03D38279DED1}" srcId="{561DA02D-CDC8-44E4-ACCF-5EA579235152}" destId="{D6FE3BB5-2F9D-4FC5-AB6D-F9450A2BAF08}" srcOrd="2" destOrd="0" parTransId="{D93F9C43-109C-4713-8DDD-26FA4A5F66EB}" sibTransId="{90396638-EC71-4EDD-BEB5-5B5B021B3ED5}"/>
    <dgm:cxn modelId="{E6D56C29-101A-4338-A272-C6E835E524EB}" type="presOf" srcId="{2F39AF38-6997-4FE4-8F7F-4E75FB31634E}" destId="{8A9E7191-6E0B-47CD-BD20-356F487724B2}" srcOrd="0" destOrd="0" presId="urn:microsoft.com/office/officeart/2005/8/layout/lProcess2"/>
    <dgm:cxn modelId="{4628FE32-E4C7-4AE9-99FA-493B6A0BA8B5}" srcId="{596CEC36-7950-4900-8308-90295BBA493B}" destId="{0FEB3751-E272-45DD-8AF6-65B62E38A581}" srcOrd="1" destOrd="0" parTransId="{E4FD8C17-288F-4B4F-AF50-323EA029E953}" sibTransId="{F9467C65-E943-4258-90EB-C64B1DDCE6A6}"/>
    <dgm:cxn modelId="{D3DDF733-5464-435C-969C-1BD760303A3A}" srcId="{561DA02D-CDC8-44E4-ACCF-5EA579235152}" destId="{20354D30-9B49-45A4-A897-B8283B5C3836}" srcOrd="0" destOrd="0" parTransId="{100793B5-8289-40F6-A827-09E96DE42A8E}" sibTransId="{22CA9B67-37CF-4A9C-8C23-CB69D51AB98C}"/>
    <dgm:cxn modelId="{C204B93C-65B7-410F-A5E2-6A3ED869AED4}" type="presOf" srcId="{B0608EEB-9A55-4ABE-9CF8-ED8CD208C730}" destId="{76FC5E60-473D-45D5-AA25-7CE09E37C7AC}" srcOrd="0" destOrd="0" presId="urn:microsoft.com/office/officeart/2005/8/layout/lProcess2"/>
    <dgm:cxn modelId="{ACB2B841-2F3C-4433-8F79-579588E5D31F}" type="presOf" srcId="{20354D30-9B49-45A4-A897-B8283B5C3836}" destId="{C5103FD5-0C7D-4131-97E6-FF67711E045D}" srcOrd="0" destOrd="0" presId="urn:microsoft.com/office/officeart/2005/8/layout/lProcess2"/>
    <dgm:cxn modelId="{2D338764-6DF5-41A1-8235-141EED2EA6AE}" srcId="{0FEB3751-E272-45DD-8AF6-65B62E38A581}" destId="{C507A0CD-1C41-4E6C-9B5E-0147505AAC50}" srcOrd="7" destOrd="0" parTransId="{6BDF38DD-5229-459F-8F14-6B2E546C1AB6}" sibTransId="{D0252C60-A8CA-4FD1-9B10-AC5025CE0C70}"/>
    <dgm:cxn modelId="{D89BDA69-ED4E-4710-B516-BB8475209F70}" type="presOf" srcId="{56F97F9D-F8F8-4787-9A28-86D43F5CEAC7}" destId="{E5513734-4327-407A-BBEF-E232B8BF2C76}" srcOrd="0" destOrd="0" presId="urn:microsoft.com/office/officeart/2005/8/layout/lProcess2"/>
    <dgm:cxn modelId="{9C6F1C6B-00A5-4E4A-9E9A-1DE645E43866}" type="presOf" srcId="{FA6746F0-A8DF-4229-A79E-F14C9CA12D91}" destId="{E4A49662-BB9A-4548-86B3-435F914348B8}" srcOrd="0" destOrd="0" presId="urn:microsoft.com/office/officeart/2005/8/layout/lProcess2"/>
    <dgm:cxn modelId="{9BD55D4F-CF7C-4AEE-A6B1-876C6222AF98}" srcId="{0FEB3751-E272-45DD-8AF6-65B62E38A581}" destId="{907D208A-1317-49F8-8672-B46D043C019D}" srcOrd="5" destOrd="0" parTransId="{F80F470D-CF69-4DB2-85EF-071CBCA47281}" sibTransId="{415141BE-7398-4389-981B-A363FFF47F52}"/>
    <dgm:cxn modelId="{1DC54850-426F-4571-A99D-6B293802DC32}" type="presOf" srcId="{0FEB3751-E272-45DD-8AF6-65B62E38A581}" destId="{F4E1FD44-F0CD-4594-BE54-C25F8FD2D374}" srcOrd="1" destOrd="0" presId="urn:microsoft.com/office/officeart/2005/8/layout/lProcess2"/>
    <dgm:cxn modelId="{A42F3554-5C82-4D9C-8656-C2DFB100E388}" type="presOf" srcId="{907D208A-1317-49F8-8672-B46D043C019D}" destId="{5C495E81-735E-47D9-8945-DE9C5FF4F822}" srcOrd="0" destOrd="0" presId="urn:microsoft.com/office/officeart/2005/8/layout/lProcess2"/>
    <dgm:cxn modelId="{CEBB6A79-DD93-43FC-AA0A-B11D2679E1EA}" type="presOf" srcId="{085F2E5B-323A-43B8-BD41-462C06186A74}" destId="{E6FB3443-9981-4931-A786-DD043E6B3E2F}" srcOrd="0" destOrd="0" presId="urn:microsoft.com/office/officeart/2005/8/layout/lProcess2"/>
    <dgm:cxn modelId="{00DE9B92-F5E0-49A5-9445-618AE86EF638}" type="presOf" srcId="{68927254-22AB-4E3D-A3CE-2F467CD683BE}" destId="{C6D860EA-8359-45B6-A82E-51039157E7D6}" srcOrd="0" destOrd="0" presId="urn:microsoft.com/office/officeart/2005/8/layout/lProcess2"/>
    <dgm:cxn modelId="{D9737397-258C-4F88-920D-D463BC6A1CFB}" type="presOf" srcId="{3924F41B-9783-4985-B222-01B5E412979D}" destId="{84F7AA3B-DEBA-4465-8DD1-47A73097A34A}" srcOrd="0" destOrd="0" presId="urn:microsoft.com/office/officeart/2005/8/layout/lProcess2"/>
    <dgm:cxn modelId="{38FE9A9A-5959-4878-B3F6-15F7DC2B2438}" type="presOf" srcId="{D6FE3BB5-2F9D-4FC5-AB6D-F9450A2BAF08}" destId="{C99E322E-A978-4370-8033-918D33B6AEB5}" srcOrd="0" destOrd="0" presId="urn:microsoft.com/office/officeart/2005/8/layout/lProcess2"/>
    <dgm:cxn modelId="{4E6D469F-14FC-4E56-B90B-14BBD5FB5898}" type="presOf" srcId="{0FEB3751-E272-45DD-8AF6-65B62E38A581}" destId="{A4D307BA-FFE2-4DD9-AF28-9EC7B60FEBB4}" srcOrd="0" destOrd="0" presId="urn:microsoft.com/office/officeart/2005/8/layout/lProcess2"/>
    <dgm:cxn modelId="{9AEAE6AE-5518-4B14-86EB-CAEB83952852}" srcId="{561DA02D-CDC8-44E4-ACCF-5EA579235152}" destId="{326FDD93-C61C-47AA-9957-07C46CBBF053}" srcOrd="1" destOrd="0" parTransId="{15AB9584-8BC2-4BCA-9004-FC00CB5CBA55}" sibTransId="{8E7AC137-53A7-480C-8515-8725F7C51296}"/>
    <dgm:cxn modelId="{30955BBB-DC02-4853-8AD6-3E00CC926888}" srcId="{0FEB3751-E272-45DD-8AF6-65B62E38A581}" destId="{3924F41B-9783-4985-B222-01B5E412979D}" srcOrd="6" destOrd="0" parTransId="{85B4CEA7-DD69-4939-8304-19B047A4A4CA}" sibTransId="{E1B724FF-B85B-47CA-B4D4-B9B159937B8D}"/>
    <dgm:cxn modelId="{61BF35BC-2531-47D4-A044-E8115388FF3C}" type="presOf" srcId="{25D41F83-052C-4A83-B5A8-B81E442ACD0D}" destId="{D037685E-440F-4D19-BD2C-DAA3E13F4774}" srcOrd="0" destOrd="0" presId="urn:microsoft.com/office/officeart/2005/8/layout/lProcess2"/>
    <dgm:cxn modelId="{AB20D2C0-2A0C-467E-9961-C62CEF737396}" type="presOf" srcId="{326FDD93-C61C-47AA-9957-07C46CBBF053}" destId="{4B19B44C-F14A-43EE-A9AF-86016BD3ACB2}" srcOrd="0" destOrd="0" presId="urn:microsoft.com/office/officeart/2005/8/layout/lProcess2"/>
    <dgm:cxn modelId="{2C613BD0-BA76-40AE-8767-EF947D8DFFA3}" type="presOf" srcId="{561DA02D-CDC8-44E4-ACCF-5EA579235152}" destId="{6C155F2B-797F-463B-8CC0-1D7A1210835B}" srcOrd="1" destOrd="0" presId="urn:microsoft.com/office/officeart/2005/8/layout/lProcess2"/>
    <dgm:cxn modelId="{890A42D3-E020-4CC5-8776-1C8CA90E87E2}" srcId="{561DA02D-CDC8-44E4-ACCF-5EA579235152}" destId="{25D41F83-052C-4A83-B5A8-B81E442ACD0D}" srcOrd="3" destOrd="0" parTransId="{DE1B213F-3E21-4695-AECB-7074DF1A07BE}" sibTransId="{6B7D4B22-DB08-46DA-8440-3AE13AB9F175}"/>
    <dgm:cxn modelId="{8DB4D3DB-A05D-495C-B6C8-08F76FC192CF}" type="presOf" srcId="{561DA02D-CDC8-44E4-ACCF-5EA579235152}" destId="{F1A2BA19-732A-4A60-8AC8-FC2306903323}" srcOrd="0" destOrd="0" presId="urn:microsoft.com/office/officeart/2005/8/layout/lProcess2"/>
    <dgm:cxn modelId="{7C40DFE3-E732-4418-8F46-9D42BE642D3C}" type="presOf" srcId="{C507A0CD-1C41-4E6C-9B5E-0147505AAC50}" destId="{C537A4DD-1975-4954-B1F4-36EF9E5CC4BF}" srcOrd="0" destOrd="0" presId="urn:microsoft.com/office/officeart/2005/8/layout/lProcess2"/>
    <dgm:cxn modelId="{ECD3DDE7-02D3-4C3D-AA5B-2951D3C618A8}" srcId="{561DA02D-CDC8-44E4-ACCF-5EA579235152}" destId="{085F2E5B-323A-43B8-BD41-462C06186A74}" srcOrd="4" destOrd="0" parTransId="{CC4B1A6D-ABDD-4185-9A59-1F8C5E7037A9}" sibTransId="{32835817-92B1-4F76-85B5-34D1F676A7EF}"/>
    <dgm:cxn modelId="{C7CBBAEA-667E-4F29-8A3E-14B133C4BE44}" srcId="{0FEB3751-E272-45DD-8AF6-65B62E38A581}" destId="{56F97F9D-F8F8-4787-9A28-86D43F5CEAC7}" srcOrd="1" destOrd="0" parTransId="{58CE34AF-2D31-4C6C-9443-E2C40F205455}" sibTransId="{8D6A786B-0C79-4D55-B5A9-5DD55B27D6E6}"/>
    <dgm:cxn modelId="{3328F9F1-EDB4-4948-9E4C-E9608E25E88F}" srcId="{0FEB3751-E272-45DD-8AF6-65B62E38A581}" destId="{B0608EEB-9A55-4ABE-9CF8-ED8CD208C730}" srcOrd="3" destOrd="0" parTransId="{298829A9-E011-451B-BA4B-933B2C39265D}" sibTransId="{B4051293-952C-44AA-B858-D16957268035}"/>
    <dgm:cxn modelId="{B1251AF6-E19F-43F9-BFFA-B98A7A879A9F}" srcId="{0FEB3751-E272-45DD-8AF6-65B62E38A581}" destId="{FA6746F0-A8DF-4229-A79E-F14C9CA12D91}" srcOrd="4" destOrd="0" parTransId="{EAB26119-3818-4619-8E94-4778DAE8EE4A}" sibTransId="{B031F5C2-3EA5-410D-860A-FFF2552E1507}"/>
    <dgm:cxn modelId="{6D7FEEF7-B032-4599-B110-E2FD4CD284A2}" srcId="{561DA02D-CDC8-44E4-ACCF-5EA579235152}" destId="{2F39AF38-6997-4FE4-8F7F-4E75FB31634E}" srcOrd="5" destOrd="0" parTransId="{74C2B55C-78A0-4A64-937F-AA9BB0C5DB55}" sibTransId="{0F1A0027-39A7-4E18-A0E6-0C607A8794A6}"/>
    <dgm:cxn modelId="{58E4F3F8-E084-4ED9-A65D-8630647F4FA8}" srcId="{0FEB3751-E272-45DD-8AF6-65B62E38A581}" destId="{68927254-22AB-4E3D-A3CE-2F467CD683BE}" srcOrd="2" destOrd="0" parTransId="{247C228F-843D-49BE-88CA-64A0E067BA6D}" sibTransId="{EADCE7AE-AEA6-48E6-A0EE-FDF68199BC52}"/>
    <dgm:cxn modelId="{B60B056F-C50F-4F56-8816-2C1928955EBC}" type="presParOf" srcId="{76D6F42F-B4C8-46CF-A3BC-0540DC8DC398}" destId="{E2BB9D83-19B9-43C3-B7BF-38AE2AF422EC}" srcOrd="0" destOrd="0" presId="urn:microsoft.com/office/officeart/2005/8/layout/lProcess2"/>
    <dgm:cxn modelId="{AAEFAE39-B35E-4AFD-AF8C-6CC51DC52633}" type="presParOf" srcId="{E2BB9D83-19B9-43C3-B7BF-38AE2AF422EC}" destId="{F1A2BA19-732A-4A60-8AC8-FC2306903323}" srcOrd="0" destOrd="0" presId="urn:microsoft.com/office/officeart/2005/8/layout/lProcess2"/>
    <dgm:cxn modelId="{F88A8F69-EBBA-436B-913A-424A502D7682}" type="presParOf" srcId="{E2BB9D83-19B9-43C3-B7BF-38AE2AF422EC}" destId="{6C155F2B-797F-463B-8CC0-1D7A1210835B}" srcOrd="1" destOrd="0" presId="urn:microsoft.com/office/officeart/2005/8/layout/lProcess2"/>
    <dgm:cxn modelId="{06CDBD96-9EE0-4236-BDB2-80A850E23882}" type="presParOf" srcId="{E2BB9D83-19B9-43C3-B7BF-38AE2AF422EC}" destId="{BF28601C-8B4F-4B74-8D30-C0166A0CE06E}" srcOrd="2" destOrd="0" presId="urn:microsoft.com/office/officeart/2005/8/layout/lProcess2"/>
    <dgm:cxn modelId="{5CB0549C-A8A8-41BA-9A40-D98DEC6EC5BF}" type="presParOf" srcId="{BF28601C-8B4F-4B74-8D30-C0166A0CE06E}" destId="{4E064CA4-B353-4732-B9FB-FE350D0A204B}" srcOrd="0" destOrd="0" presId="urn:microsoft.com/office/officeart/2005/8/layout/lProcess2"/>
    <dgm:cxn modelId="{C2A74141-AD06-45B1-9181-C9197DAAFCD8}" type="presParOf" srcId="{4E064CA4-B353-4732-B9FB-FE350D0A204B}" destId="{C5103FD5-0C7D-4131-97E6-FF67711E045D}" srcOrd="0" destOrd="0" presId="urn:microsoft.com/office/officeart/2005/8/layout/lProcess2"/>
    <dgm:cxn modelId="{88A4D340-6D4D-4910-B320-D7D416F3899B}" type="presParOf" srcId="{4E064CA4-B353-4732-B9FB-FE350D0A204B}" destId="{694F7410-A3BF-4C0A-8BF5-6DBBD67BD600}" srcOrd="1" destOrd="0" presId="urn:microsoft.com/office/officeart/2005/8/layout/lProcess2"/>
    <dgm:cxn modelId="{9A356197-5E4F-4390-9DA4-D09D4A768A67}" type="presParOf" srcId="{4E064CA4-B353-4732-B9FB-FE350D0A204B}" destId="{4B19B44C-F14A-43EE-A9AF-86016BD3ACB2}" srcOrd="2" destOrd="0" presId="urn:microsoft.com/office/officeart/2005/8/layout/lProcess2"/>
    <dgm:cxn modelId="{6ABD8629-6B9D-4505-AE1B-3896D006DEA2}" type="presParOf" srcId="{4E064CA4-B353-4732-B9FB-FE350D0A204B}" destId="{3822B69D-BBC9-4A9E-BACF-A5AF8126CFA7}" srcOrd="3" destOrd="0" presId="urn:microsoft.com/office/officeart/2005/8/layout/lProcess2"/>
    <dgm:cxn modelId="{85C90539-B37C-4968-8E50-9887073861DE}" type="presParOf" srcId="{4E064CA4-B353-4732-B9FB-FE350D0A204B}" destId="{C99E322E-A978-4370-8033-918D33B6AEB5}" srcOrd="4" destOrd="0" presId="urn:microsoft.com/office/officeart/2005/8/layout/lProcess2"/>
    <dgm:cxn modelId="{CB827B3A-8C8D-40D6-B373-6F21A98E47E8}" type="presParOf" srcId="{4E064CA4-B353-4732-B9FB-FE350D0A204B}" destId="{7994FFCA-5776-4330-9112-21F9CBB92F6E}" srcOrd="5" destOrd="0" presId="urn:microsoft.com/office/officeart/2005/8/layout/lProcess2"/>
    <dgm:cxn modelId="{0D94AA70-48B6-4766-AF0A-B1164B37D57B}" type="presParOf" srcId="{4E064CA4-B353-4732-B9FB-FE350D0A204B}" destId="{D037685E-440F-4D19-BD2C-DAA3E13F4774}" srcOrd="6" destOrd="0" presId="urn:microsoft.com/office/officeart/2005/8/layout/lProcess2"/>
    <dgm:cxn modelId="{21653C39-98E7-4780-9820-60DC7735BEA3}" type="presParOf" srcId="{4E064CA4-B353-4732-B9FB-FE350D0A204B}" destId="{289410F1-EBC6-4EED-AEE8-DDB734E441BC}" srcOrd="7" destOrd="0" presId="urn:microsoft.com/office/officeart/2005/8/layout/lProcess2"/>
    <dgm:cxn modelId="{2CB5BF78-34B8-4871-91AC-CAC118D1DBC9}" type="presParOf" srcId="{4E064CA4-B353-4732-B9FB-FE350D0A204B}" destId="{E6FB3443-9981-4931-A786-DD043E6B3E2F}" srcOrd="8" destOrd="0" presId="urn:microsoft.com/office/officeart/2005/8/layout/lProcess2"/>
    <dgm:cxn modelId="{AAAF1240-A4C3-49DA-9E0A-CF5065F79F99}" type="presParOf" srcId="{4E064CA4-B353-4732-B9FB-FE350D0A204B}" destId="{CB4C64DD-6584-4318-BEB2-D04A1E82A0A3}" srcOrd="9" destOrd="0" presId="urn:microsoft.com/office/officeart/2005/8/layout/lProcess2"/>
    <dgm:cxn modelId="{313BAA62-3403-42AA-AB9E-6E998DEEE03A}" type="presParOf" srcId="{4E064CA4-B353-4732-B9FB-FE350D0A204B}" destId="{8A9E7191-6E0B-47CD-BD20-356F487724B2}" srcOrd="10" destOrd="0" presId="urn:microsoft.com/office/officeart/2005/8/layout/lProcess2"/>
    <dgm:cxn modelId="{3F555B04-26A8-44ED-9413-AE33EC6DAFEA}" type="presParOf" srcId="{76D6F42F-B4C8-46CF-A3BC-0540DC8DC398}" destId="{588030E1-F743-40FF-B480-14AE56E310DE}" srcOrd="1" destOrd="0" presId="urn:microsoft.com/office/officeart/2005/8/layout/lProcess2"/>
    <dgm:cxn modelId="{55B70189-0378-4E7D-BB68-07AE351E6E07}" type="presParOf" srcId="{76D6F42F-B4C8-46CF-A3BC-0540DC8DC398}" destId="{67EC180E-1BEE-4954-BA16-D47446F7E13F}" srcOrd="2" destOrd="0" presId="urn:microsoft.com/office/officeart/2005/8/layout/lProcess2"/>
    <dgm:cxn modelId="{FD424C2E-BA71-47B8-8EAE-FE7805398156}" type="presParOf" srcId="{67EC180E-1BEE-4954-BA16-D47446F7E13F}" destId="{A4D307BA-FFE2-4DD9-AF28-9EC7B60FEBB4}" srcOrd="0" destOrd="0" presId="urn:microsoft.com/office/officeart/2005/8/layout/lProcess2"/>
    <dgm:cxn modelId="{CC775A5E-284C-442A-8BE6-E478723D8259}" type="presParOf" srcId="{67EC180E-1BEE-4954-BA16-D47446F7E13F}" destId="{F4E1FD44-F0CD-4594-BE54-C25F8FD2D374}" srcOrd="1" destOrd="0" presId="urn:microsoft.com/office/officeart/2005/8/layout/lProcess2"/>
    <dgm:cxn modelId="{47FE768C-99F8-43D2-A182-40622EF0E36C}" type="presParOf" srcId="{67EC180E-1BEE-4954-BA16-D47446F7E13F}" destId="{69990BED-F814-4900-8CEA-3C9A54EE3275}" srcOrd="2" destOrd="0" presId="urn:microsoft.com/office/officeart/2005/8/layout/lProcess2"/>
    <dgm:cxn modelId="{A07E1D44-2C1F-4282-A9FC-3AD68CD6D9A7}" type="presParOf" srcId="{69990BED-F814-4900-8CEA-3C9A54EE3275}" destId="{2B0C667B-6E00-483A-B40E-C3313BBCA723}" srcOrd="0" destOrd="0" presId="urn:microsoft.com/office/officeart/2005/8/layout/lProcess2"/>
    <dgm:cxn modelId="{DAF27EEC-02AC-446F-8264-244F2C5EB5ED}" type="presParOf" srcId="{2B0C667B-6E00-483A-B40E-C3313BBCA723}" destId="{07EF3EA5-4CF0-48F2-A02A-50FF30A7F5D6}" srcOrd="0" destOrd="0" presId="urn:microsoft.com/office/officeart/2005/8/layout/lProcess2"/>
    <dgm:cxn modelId="{BF3D66FC-87FD-49F9-8767-D26C787E222F}" type="presParOf" srcId="{2B0C667B-6E00-483A-B40E-C3313BBCA723}" destId="{8FC56C21-D631-4071-AA1B-8A637F085147}" srcOrd="1" destOrd="0" presId="urn:microsoft.com/office/officeart/2005/8/layout/lProcess2"/>
    <dgm:cxn modelId="{28259427-D79D-4D63-A669-F68863C66312}" type="presParOf" srcId="{2B0C667B-6E00-483A-B40E-C3313BBCA723}" destId="{E5513734-4327-407A-BBEF-E232B8BF2C76}" srcOrd="2" destOrd="0" presId="urn:microsoft.com/office/officeart/2005/8/layout/lProcess2"/>
    <dgm:cxn modelId="{D9538EBE-C7D6-46AE-A30C-D8F01BAAD0B9}" type="presParOf" srcId="{2B0C667B-6E00-483A-B40E-C3313BBCA723}" destId="{ACC05B41-84AE-44CD-AC45-A14C01FF1748}" srcOrd="3" destOrd="0" presId="urn:microsoft.com/office/officeart/2005/8/layout/lProcess2"/>
    <dgm:cxn modelId="{3669926A-1457-4369-8088-9A0D3B6B2BA1}" type="presParOf" srcId="{2B0C667B-6E00-483A-B40E-C3313BBCA723}" destId="{C6D860EA-8359-45B6-A82E-51039157E7D6}" srcOrd="4" destOrd="0" presId="urn:microsoft.com/office/officeart/2005/8/layout/lProcess2"/>
    <dgm:cxn modelId="{AD1D5258-6ACF-40E7-9C89-F6F1CC0B7C6E}" type="presParOf" srcId="{2B0C667B-6E00-483A-B40E-C3313BBCA723}" destId="{235E98B8-8551-4753-AE56-D00B7118D3B7}" srcOrd="5" destOrd="0" presId="urn:microsoft.com/office/officeart/2005/8/layout/lProcess2"/>
    <dgm:cxn modelId="{E38015A3-0C87-4572-9E86-7804002099F0}" type="presParOf" srcId="{2B0C667B-6E00-483A-B40E-C3313BBCA723}" destId="{76FC5E60-473D-45D5-AA25-7CE09E37C7AC}" srcOrd="6" destOrd="0" presId="urn:microsoft.com/office/officeart/2005/8/layout/lProcess2"/>
    <dgm:cxn modelId="{E62B4595-2654-4F28-9E3A-EED211745EFF}" type="presParOf" srcId="{2B0C667B-6E00-483A-B40E-C3313BBCA723}" destId="{C63521AA-2FF8-4C2D-9C65-4296C5982827}" srcOrd="7" destOrd="0" presId="urn:microsoft.com/office/officeart/2005/8/layout/lProcess2"/>
    <dgm:cxn modelId="{DFADA4ED-C98D-4923-B956-F19C0D799EDF}" type="presParOf" srcId="{2B0C667B-6E00-483A-B40E-C3313BBCA723}" destId="{E4A49662-BB9A-4548-86B3-435F914348B8}" srcOrd="8" destOrd="0" presId="urn:microsoft.com/office/officeart/2005/8/layout/lProcess2"/>
    <dgm:cxn modelId="{C8337B08-0EE9-4690-9920-1EA062AF4904}" type="presParOf" srcId="{2B0C667B-6E00-483A-B40E-C3313BBCA723}" destId="{49632A41-BEE7-48AC-99D0-162906D8A7F1}" srcOrd="9" destOrd="0" presId="urn:microsoft.com/office/officeart/2005/8/layout/lProcess2"/>
    <dgm:cxn modelId="{06413D70-232B-4C2B-806B-49FB181A1E11}" type="presParOf" srcId="{2B0C667B-6E00-483A-B40E-C3313BBCA723}" destId="{5C495E81-735E-47D9-8945-DE9C5FF4F822}" srcOrd="10" destOrd="0" presId="urn:microsoft.com/office/officeart/2005/8/layout/lProcess2"/>
    <dgm:cxn modelId="{AE117DFF-A74E-4B9D-A303-92005346C848}" type="presParOf" srcId="{2B0C667B-6E00-483A-B40E-C3313BBCA723}" destId="{E1C25388-3631-499B-981D-F0156DDF596F}" srcOrd="11" destOrd="0" presId="urn:microsoft.com/office/officeart/2005/8/layout/lProcess2"/>
    <dgm:cxn modelId="{A7604015-8324-4B54-9F39-26C30A782748}" type="presParOf" srcId="{2B0C667B-6E00-483A-B40E-C3313BBCA723}" destId="{84F7AA3B-DEBA-4465-8DD1-47A73097A34A}" srcOrd="12" destOrd="0" presId="urn:microsoft.com/office/officeart/2005/8/layout/lProcess2"/>
    <dgm:cxn modelId="{A5BE8304-2A9B-43F1-9816-3B26B6489285}" type="presParOf" srcId="{2B0C667B-6E00-483A-B40E-C3313BBCA723}" destId="{49A3E0A5-FC5E-406E-8C3A-C48669BAE689}" srcOrd="13" destOrd="0" presId="urn:microsoft.com/office/officeart/2005/8/layout/lProcess2"/>
    <dgm:cxn modelId="{E2A448C6-7B9B-4112-A4A7-3F78DB5D9E8E}" type="presParOf" srcId="{2B0C667B-6E00-483A-B40E-C3313BBCA723}" destId="{C537A4DD-1975-4954-B1F4-36EF9E5CC4BF}" srcOrd="1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9A62CC1-2CD1-4525-8F68-046CCBDE0902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31EC10-7480-44EB-9AB7-9E6B9D6CB02A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Word2Vec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CNN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All Features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23BB4A-6CE7-4C29-838D-7B1BF47B27A7}" type="parTrans" cxnId="{B21821B3-5782-423E-8B3D-A7680131B0E8}">
      <dgm:prSet/>
      <dgm:spPr/>
      <dgm:t>
        <a:bodyPr/>
        <a:lstStyle/>
        <a:p>
          <a:endParaRPr lang="en-US"/>
        </a:p>
      </dgm:t>
    </dgm:pt>
    <dgm:pt modelId="{FF092956-B99A-41E4-8F5E-6CBF918FE6CC}" type="sibTrans" cxnId="{B21821B3-5782-423E-8B3D-A7680131B0E8}">
      <dgm:prSet/>
      <dgm:spPr/>
      <dgm:t>
        <a:bodyPr/>
        <a:lstStyle/>
        <a:p>
          <a:endParaRPr lang="en-US"/>
        </a:p>
      </dgm:t>
    </dgm:pt>
    <dgm:pt modelId="{A70A0DAD-012B-4767-A06E-0EEA9858BFE2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</a:t>
          </a:r>
          <a:r>
            <a:rPr lang="en-GB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c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LIWC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859BBD-FF36-4CC9-B884-3C277AEC7A6A}" type="parTrans" cxnId="{B0F8DA5A-D698-4A3B-A72F-7DEC3CAC47C5}">
      <dgm:prSet/>
      <dgm:spPr/>
      <dgm:t>
        <a:bodyPr/>
        <a:lstStyle/>
        <a:p>
          <a:endParaRPr lang="en-US"/>
        </a:p>
      </dgm:t>
    </dgm:pt>
    <dgm:pt modelId="{4621BE09-6B64-4876-ACC4-45566424F6E0}" type="sibTrans" cxnId="{B0F8DA5A-D698-4A3B-A72F-7DEC3CAC47C5}">
      <dgm:prSet/>
      <dgm:spPr/>
      <dgm:t>
        <a:bodyPr/>
        <a:lstStyle/>
        <a:p>
          <a:endParaRPr lang="en-US"/>
        </a:p>
      </dgm:t>
    </dgm:pt>
    <dgm:pt modelId="{3D23CA90-0B36-40AE-B63D-EB67E8FC8E1D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</a:t>
          </a:r>
          <a:r>
            <a:rPr lang="en-GB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c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CA2819-221A-42BF-9749-942D7037A8DF}" type="parTrans" cxnId="{5529D9C7-9593-413E-90E4-C46CD3529B1A}">
      <dgm:prSet/>
      <dgm:spPr/>
      <dgm:t>
        <a:bodyPr/>
        <a:lstStyle/>
        <a:p>
          <a:endParaRPr lang="en-US"/>
        </a:p>
      </dgm:t>
    </dgm:pt>
    <dgm:pt modelId="{80B20F18-3D31-42E2-B266-014743A767DD}" type="sibTrans" cxnId="{5529D9C7-9593-413E-90E4-C46CD3529B1A}">
      <dgm:prSet/>
      <dgm:spPr/>
      <dgm:t>
        <a:bodyPr/>
        <a:lstStyle/>
        <a:p>
          <a:endParaRPr lang="en-US"/>
        </a:p>
      </dgm:t>
    </dgm:pt>
    <dgm:pt modelId="{68B0EDE0-A848-46FB-A2FE-FE2D83197F56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A8A23E-2229-42AD-8A14-943B144F062F}" type="parTrans" cxnId="{350D041B-3ECB-47C5-84C0-5970CB71F754}">
      <dgm:prSet/>
      <dgm:spPr/>
      <dgm:t>
        <a:bodyPr/>
        <a:lstStyle/>
        <a:p>
          <a:endParaRPr lang="en-US"/>
        </a:p>
      </dgm:t>
    </dgm:pt>
    <dgm:pt modelId="{F6E50735-328A-4B6F-8A7B-BF5EA3D2777C}" type="sibTrans" cxnId="{350D041B-3ECB-47C5-84C0-5970CB71F754}">
      <dgm:prSet/>
      <dgm:spPr/>
      <dgm:t>
        <a:bodyPr/>
        <a:lstStyle/>
        <a:p>
          <a:endParaRPr lang="en-US"/>
        </a:p>
      </dgm:t>
    </dgm:pt>
    <dgm:pt modelId="{824B676C-5A39-4E4E-B084-1B28CE88EE1A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CNN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All Features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44070A-3D1E-40FB-8320-20F1EE4012D3}" type="parTrans" cxnId="{68BFEFCE-2C18-4D94-91CD-DA796641F680}">
      <dgm:prSet/>
      <dgm:spPr/>
      <dgm:t>
        <a:bodyPr/>
        <a:lstStyle/>
        <a:p>
          <a:endParaRPr lang="en-US"/>
        </a:p>
      </dgm:t>
    </dgm:pt>
    <dgm:pt modelId="{8676DA15-0388-4B8B-8AA6-BEF203668EBA}" type="sibTrans" cxnId="{68BFEFCE-2C18-4D94-91CD-DA796641F680}">
      <dgm:prSet/>
      <dgm:spPr/>
      <dgm:t>
        <a:bodyPr/>
        <a:lstStyle/>
        <a:p>
          <a:endParaRPr lang="en-US"/>
        </a:p>
      </dgm:t>
    </dgm:pt>
    <dgm:pt modelId="{A3532015-BF37-4AF8-B5AE-7667AE0361EE}">
      <dgm:prSet phldrT="[Text]" custT="1"/>
      <dgm:spPr/>
      <dgm:t>
        <a:bodyPr anchor="ctr"/>
        <a:lstStyle/>
        <a:p>
          <a:pPr algn="ctr"/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LIWC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DE9559-CDF9-4589-A878-55266C4A89C7}" type="parTrans" cxnId="{66341803-3C07-42BD-9F3A-93A4DF90358E}">
      <dgm:prSet/>
      <dgm:spPr/>
      <dgm:t>
        <a:bodyPr/>
        <a:lstStyle/>
        <a:p>
          <a:endParaRPr lang="en-US"/>
        </a:p>
      </dgm:t>
    </dgm:pt>
    <dgm:pt modelId="{D214C159-1F4B-4B42-BE73-DFB62A199E68}" type="sibTrans" cxnId="{66341803-3C07-42BD-9F3A-93A4DF90358E}">
      <dgm:prSet/>
      <dgm:spPr/>
      <dgm:t>
        <a:bodyPr/>
        <a:lstStyle/>
        <a:p>
          <a:endParaRPr lang="en-US"/>
        </a:p>
      </dgm:t>
    </dgm:pt>
    <dgm:pt modelId="{4A668F0F-2698-43C6-894A-89BBA6C3E7A3}" type="pres">
      <dgm:prSet presAssocID="{99A62CC1-2CD1-4525-8F68-046CCBDE0902}" presName="Name0" presStyleCnt="0">
        <dgm:presLayoutVars>
          <dgm:dir/>
        </dgm:presLayoutVars>
      </dgm:prSet>
      <dgm:spPr/>
    </dgm:pt>
    <dgm:pt modelId="{6791DF1D-0923-4442-AA80-855F19667CA9}" type="pres">
      <dgm:prSet presAssocID="{A331EC10-7480-44EB-9AB7-9E6B9D6CB02A}" presName="composite" presStyleCnt="0"/>
      <dgm:spPr/>
    </dgm:pt>
    <dgm:pt modelId="{6C2F2879-1653-49F5-B790-CAC210DFB1B0}" type="pres">
      <dgm:prSet presAssocID="{A331EC10-7480-44EB-9AB7-9E6B9D6CB02A}" presName="rect2" presStyleLbl="revTx" presStyleIdx="0" presStyleCnt="6">
        <dgm:presLayoutVars>
          <dgm:bulletEnabled val="1"/>
        </dgm:presLayoutVars>
      </dgm:prSet>
      <dgm:spPr/>
    </dgm:pt>
    <dgm:pt modelId="{700A0770-9EC0-4444-A796-4D1FF0243DDD}" type="pres">
      <dgm:prSet presAssocID="{A331EC10-7480-44EB-9AB7-9E6B9D6CB02A}" presName="rect1" presStyleLbl="alignImgPlace1" presStyleIdx="0" presStyleCnt="6"/>
      <dgm:spPr>
        <a:blipFill dpi="0" rotWithShape="1">
          <a:blip xmlns:r="http://schemas.openxmlformats.org/officeDocument/2006/relationships" r:embed="rId1"/>
          <a:srcRect/>
          <a:stretch>
            <a:fillRect l="-7868" t="-1542" r="-13408"/>
          </a:stretch>
        </a:blipFill>
      </dgm:spPr>
    </dgm:pt>
    <dgm:pt modelId="{132B2173-1D01-4ACF-974B-8C23039EB83A}" type="pres">
      <dgm:prSet presAssocID="{FF092956-B99A-41E4-8F5E-6CBF918FE6CC}" presName="sibTrans" presStyleCnt="0"/>
      <dgm:spPr/>
    </dgm:pt>
    <dgm:pt modelId="{BDE8FCB2-27E6-439A-B120-2D33B31B28DB}" type="pres">
      <dgm:prSet presAssocID="{A70A0DAD-012B-4767-A06E-0EEA9858BFE2}" presName="composite" presStyleCnt="0"/>
      <dgm:spPr/>
    </dgm:pt>
    <dgm:pt modelId="{2441DB69-A078-4B6D-AAF6-46C908B48449}" type="pres">
      <dgm:prSet presAssocID="{A70A0DAD-012B-4767-A06E-0EEA9858BFE2}" presName="rect2" presStyleLbl="revTx" presStyleIdx="1" presStyleCnt="6">
        <dgm:presLayoutVars>
          <dgm:bulletEnabled val="1"/>
        </dgm:presLayoutVars>
      </dgm:prSet>
      <dgm:spPr/>
    </dgm:pt>
    <dgm:pt modelId="{5CC7BD26-DC09-44C4-953E-23E301917528}" type="pres">
      <dgm:prSet presAssocID="{A70A0DAD-012B-4767-A06E-0EEA9858BFE2}" presName="rect1" presStyleLbl="alignImgPlace1" presStyleIdx="1" presStyleCnt="6"/>
      <dgm:spPr>
        <a:blipFill dpi="0" rotWithShape="1">
          <a:blip xmlns:r="http://schemas.openxmlformats.org/officeDocument/2006/relationships" r:embed="rId2"/>
          <a:srcRect/>
          <a:stretch>
            <a:fillRect l="-3777" t="-1174" r="-12354"/>
          </a:stretch>
        </a:blipFill>
      </dgm:spPr>
    </dgm:pt>
    <dgm:pt modelId="{931DC3D2-2998-46B8-A457-E3922A84FB7A}" type="pres">
      <dgm:prSet presAssocID="{4621BE09-6B64-4876-ACC4-45566424F6E0}" presName="sibTrans" presStyleCnt="0"/>
      <dgm:spPr/>
    </dgm:pt>
    <dgm:pt modelId="{8BB30AD5-4413-4D19-B741-2BA21285917E}" type="pres">
      <dgm:prSet presAssocID="{3D23CA90-0B36-40AE-B63D-EB67E8FC8E1D}" presName="composite" presStyleCnt="0"/>
      <dgm:spPr/>
    </dgm:pt>
    <dgm:pt modelId="{31218644-F3FF-4869-8E73-5285B744EC9A}" type="pres">
      <dgm:prSet presAssocID="{3D23CA90-0B36-40AE-B63D-EB67E8FC8E1D}" presName="rect2" presStyleLbl="revTx" presStyleIdx="2" presStyleCnt="6">
        <dgm:presLayoutVars>
          <dgm:bulletEnabled val="1"/>
        </dgm:presLayoutVars>
      </dgm:prSet>
      <dgm:spPr/>
    </dgm:pt>
    <dgm:pt modelId="{AEC78400-DF04-4332-832E-4F2AB38200E4}" type="pres">
      <dgm:prSet presAssocID="{3D23CA90-0B36-40AE-B63D-EB67E8FC8E1D}" presName="rect1" presStyleLbl="alignImgPlace1" presStyleIdx="2" presStyleCnt="6"/>
      <dgm:spPr>
        <a:blipFill dpi="0" rotWithShape="1">
          <a:blip xmlns:r="http://schemas.openxmlformats.org/officeDocument/2006/relationships" r:embed="rId3"/>
          <a:srcRect/>
          <a:stretch>
            <a:fillRect l="-6302" t="-1174" r="-12768"/>
          </a:stretch>
        </a:blipFill>
      </dgm:spPr>
    </dgm:pt>
    <dgm:pt modelId="{E9FEF774-0C56-4D81-8BCB-8F2239A557F1}" type="pres">
      <dgm:prSet presAssocID="{80B20F18-3D31-42E2-B266-014743A767DD}" presName="sibTrans" presStyleCnt="0"/>
      <dgm:spPr/>
    </dgm:pt>
    <dgm:pt modelId="{90BA2729-5360-4924-9BF1-ECC17CA3D672}" type="pres">
      <dgm:prSet presAssocID="{824B676C-5A39-4E4E-B084-1B28CE88EE1A}" presName="composite" presStyleCnt="0"/>
      <dgm:spPr/>
    </dgm:pt>
    <dgm:pt modelId="{97667C87-273F-44F4-AC7B-D8DB0ECCC9FC}" type="pres">
      <dgm:prSet presAssocID="{824B676C-5A39-4E4E-B084-1B28CE88EE1A}" presName="rect2" presStyleLbl="revTx" presStyleIdx="3" presStyleCnt="6">
        <dgm:presLayoutVars>
          <dgm:bulletEnabled val="1"/>
        </dgm:presLayoutVars>
      </dgm:prSet>
      <dgm:spPr/>
    </dgm:pt>
    <dgm:pt modelId="{C4C70B43-CCD2-48B8-A996-9F38BE954185}" type="pres">
      <dgm:prSet presAssocID="{824B676C-5A39-4E4E-B084-1B28CE88EE1A}" presName="rect1" presStyleLbl="alignImgPlace1" presStyleIdx="3" presStyleCnt="6"/>
      <dgm:spPr>
        <a:blipFill dpi="0" rotWithShape="1">
          <a:blip xmlns:r="http://schemas.openxmlformats.org/officeDocument/2006/relationships" r:embed="rId4"/>
          <a:srcRect/>
          <a:stretch>
            <a:fillRect l="-7500" t="-1624" r="-12673" b="1"/>
          </a:stretch>
        </a:blipFill>
      </dgm:spPr>
    </dgm:pt>
    <dgm:pt modelId="{8832F21E-857E-47AF-B3B5-AC751E00AC1C}" type="pres">
      <dgm:prSet presAssocID="{8676DA15-0388-4B8B-8AA6-BEF203668EBA}" presName="sibTrans" presStyleCnt="0"/>
      <dgm:spPr/>
    </dgm:pt>
    <dgm:pt modelId="{6864DA5E-7EB9-4E4B-824B-71C11B886E53}" type="pres">
      <dgm:prSet presAssocID="{A3532015-BF37-4AF8-B5AE-7667AE0361EE}" presName="composite" presStyleCnt="0"/>
      <dgm:spPr/>
    </dgm:pt>
    <dgm:pt modelId="{62405599-85C9-42B7-997B-77508ACD4F94}" type="pres">
      <dgm:prSet presAssocID="{A3532015-BF37-4AF8-B5AE-7667AE0361EE}" presName="rect2" presStyleLbl="revTx" presStyleIdx="4" presStyleCnt="6">
        <dgm:presLayoutVars>
          <dgm:bulletEnabled val="1"/>
        </dgm:presLayoutVars>
      </dgm:prSet>
      <dgm:spPr/>
    </dgm:pt>
    <dgm:pt modelId="{DF464DB4-20E0-408D-876C-EAD682EF5728}" type="pres">
      <dgm:prSet presAssocID="{A3532015-BF37-4AF8-B5AE-7667AE0361EE}" presName="rect1" presStyleLbl="alignImgPlace1" presStyleIdx="4" presStyleCnt="6"/>
      <dgm:spPr>
        <a:blipFill dpi="0" rotWithShape="1">
          <a:blip xmlns:r="http://schemas.openxmlformats.org/officeDocument/2006/relationships" r:embed="rId5"/>
          <a:srcRect/>
          <a:stretch>
            <a:fillRect l="-5982" t="-1256" r="-14927"/>
          </a:stretch>
        </a:blipFill>
      </dgm:spPr>
    </dgm:pt>
    <dgm:pt modelId="{4077076B-3615-4EF4-B04A-E840734DAC71}" type="pres">
      <dgm:prSet presAssocID="{D214C159-1F4B-4B42-BE73-DFB62A199E68}" presName="sibTrans" presStyleCnt="0"/>
      <dgm:spPr/>
    </dgm:pt>
    <dgm:pt modelId="{030C1BF2-AD0A-49D8-9FE4-8B08FBCC25BB}" type="pres">
      <dgm:prSet presAssocID="{68B0EDE0-A848-46FB-A2FE-FE2D83197F56}" presName="composite" presStyleCnt="0"/>
      <dgm:spPr/>
    </dgm:pt>
    <dgm:pt modelId="{5794FC45-EA50-4945-98C0-8FE9395A3F27}" type="pres">
      <dgm:prSet presAssocID="{68B0EDE0-A848-46FB-A2FE-FE2D83197F56}" presName="rect2" presStyleLbl="revTx" presStyleIdx="5" presStyleCnt="6">
        <dgm:presLayoutVars>
          <dgm:bulletEnabled val="1"/>
        </dgm:presLayoutVars>
      </dgm:prSet>
      <dgm:spPr/>
    </dgm:pt>
    <dgm:pt modelId="{00E1FEFA-948B-4C6B-85B7-D9F85B15BDE2}" type="pres">
      <dgm:prSet presAssocID="{68B0EDE0-A848-46FB-A2FE-FE2D83197F56}" presName="rect1" presStyleLbl="alignImgPlace1" presStyleIdx="5" presStyleCnt="6"/>
      <dgm:spPr>
        <a:blipFill dpi="0" rotWithShape="1">
          <a:blip xmlns:r="http://schemas.openxmlformats.org/officeDocument/2006/relationships" r:embed="rId6"/>
          <a:srcRect/>
          <a:stretch>
            <a:fillRect l="-6302" t="-888" r="-12768"/>
          </a:stretch>
        </a:blipFill>
      </dgm:spPr>
    </dgm:pt>
  </dgm:ptLst>
  <dgm:cxnLst>
    <dgm:cxn modelId="{66341803-3C07-42BD-9F3A-93A4DF90358E}" srcId="{99A62CC1-2CD1-4525-8F68-046CCBDE0902}" destId="{A3532015-BF37-4AF8-B5AE-7667AE0361EE}" srcOrd="4" destOrd="0" parTransId="{9ADE9559-CDF9-4589-A878-55266C4A89C7}" sibTransId="{D214C159-1F4B-4B42-BE73-DFB62A199E68}"/>
    <dgm:cxn modelId="{B38AD609-AE87-457B-9FEB-7FF499E08D8F}" type="presOf" srcId="{A331EC10-7480-44EB-9AB7-9E6B9D6CB02A}" destId="{6C2F2879-1653-49F5-B790-CAC210DFB1B0}" srcOrd="0" destOrd="0" presId="urn:microsoft.com/office/officeart/2008/layout/PictureGrid"/>
    <dgm:cxn modelId="{350D041B-3ECB-47C5-84C0-5970CB71F754}" srcId="{99A62CC1-2CD1-4525-8F68-046CCBDE0902}" destId="{68B0EDE0-A848-46FB-A2FE-FE2D83197F56}" srcOrd="5" destOrd="0" parTransId="{C5A8A23E-2229-42AD-8A14-943B144F062F}" sibTransId="{F6E50735-328A-4B6F-8A7B-BF5EA3D2777C}"/>
    <dgm:cxn modelId="{15569B1E-EA03-4735-B70E-6D8E04025A86}" type="presOf" srcId="{A70A0DAD-012B-4767-A06E-0EEA9858BFE2}" destId="{2441DB69-A078-4B6D-AAF6-46C908B48449}" srcOrd="0" destOrd="0" presId="urn:microsoft.com/office/officeart/2008/layout/PictureGrid"/>
    <dgm:cxn modelId="{CDDD4D6A-1825-4777-BE07-D680E3636A5C}" type="presOf" srcId="{68B0EDE0-A848-46FB-A2FE-FE2D83197F56}" destId="{5794FC45-EA50-4945-98C0-8FE9395A3F27}" srcOrd="0" destOrd="0" presId="urn:microsoft.com/office/officeart/2008/layout/PictureGrid"/>
    <dgm:cxn modelId="{B0F8DA5A-D698-4A3B-A72F-7DEC3CAC47C5}" srcId="{99A62CC1-2CD1-4525-8F68-046CCBDE0902}" destId="{A70A0DAD-012B-4767-A06E-0EEA9858BFE2}" srcOrd="1" destOrd="0" parTransId="{4A859BBD-FF36-4CC9-B884-3C277AEC7A6A}" sibTransId="{4621BE09-6B64-4876-ACC4-45566424F6E0}"/>
    <dgm:cxn modelId="{7A099B7D-E83F-4568-B9CD-6F08F55D4DEF}" type="presOf" srcId="{824B676C-5A39-4E4E-B084-1B28CE88EE1A}" destId="{97667C87-273F-44F4-AC7B-D8DB0ECCC9FC}" srcOrd="0" destOrd="0" presId="urn:microsoft.com/office/officeart/2008/layout/PictureGrid"/>
    <dgm:cxn modelId="{8436518A-C0CF-44A1-A275-5B5EF39756BB}" type="presOf" srcId="{A3532015-BF37-4AF8-B5AE-7667AE0361EE}" destId="{62405599-85C9-42B7-997B-77508ACD4F94}" srcOrd="0" destOrd="0" presId="urn:microsoft.com/office/officeart/2008/layout/PictureGrid"/>
    <dgm:cxn modelId="{E12BE89C-75E6-4A61-A1BE-2ABDD0D00EB7}" type="presOf" srcId="{99A62CC1-2CD1-4525-8F68-046CCBDE0902}" destId="{4A668F0F-2698-43C6-894A-89BBA6C3E7A3}" srcOrd="0" destOrd="0" presId="urn:microsoft.com/office/officeart/2008/layout/PictureGrid"/>
    <dgm:cxn modelId="{1988159E-E25A-4C38-988F-C3F12D6F180B}" type="presOf" srcId="{3D23CA90-0B36-40AE-B63D-EB67E8FC8E1D}" destId="{31218644-F3FF-4869-8E73-5285B744EC9A}" srcOrd="0" destOrd="0" presId="urn:microsoft.com/office/officeart/2008/layout/PictureGrid"/>
    <dgm:cxn modelId="{B21821B3-5782-423E-8B3D-A7680131B0E8}" srcId="{99A62CC1-2CD1-4525-8F68-046CCBDE0902}" destId="{A331EC10-7480-44EB-9AB7-9E6B9D6CB02A}" srcOrd="0" destOrd="0" parTransId="{F723BB4A-6CE7-4C29-838D-7B1BF47B27A7}" sibTransId="{FF092956-B99A-41E4-8F5E-6CBF918FE6CC}"/>
    <dgm:cxn modelId="{5529D9C7-9593-413E-90E4-C46CD3529B1A}" srcId="{99A62CC1-2CD1-4525-8F68-046CCBDE0902}" destId="{3D23CA90-0B36-40AE-B63D-EB67E8FC8E1D}" srcOrd="2" destOrd="0" parTransId="{79CA2819-221A-42BF-9749-942D7037A8DF}" sibTransId="{80B20F18-3D31-42E2-B266-014743A767DD}"/>
    <dgm:cxn modelId="{68BFEFCE-2C18-4D94-91CD-DA796641F680}" srcId="{99A62CC1-2CD1-4525-8F68-046CCBDE0902}" destId="{824B676C-5A39-4E4E-B084-1B28CE88EE1A}" srcOrd="3" destOrd="0" parTransId="{A044070A-3D1E-40FB-8320-20F1EE4012D3}" sibTransId="{8676DA15-0388-4B8B-8AA6-BEF203668EBA}"/>
    <dgm:cxn modelId="{E347706D-AEBA-422F-BF05-FD7A0AE576BA}" type="presParOf" srcId="{4A668F0F-2698-43C6-894A-89BBA6C3E7A3}" destId="{6791DF1D-0923-4442-AA80-855F19667CA9}" srcOrd="0" destOrd="0" presId="urn:microsoft.com/office/officeart/2008/layout/PictureGrid"/>
    <dgm:cxn modelId="{032D7774-B04C-43CD-B495-F5432933D7D2}" type="presParOf" srcId="{6791DF1D-0923-4442-AA80-855F19667CA9}" destId="{6C2F2879-1653-49F5-B790-CAC210DFB1B0}" srcOrd="0" destOrd="0" presId="urn:microsoft.com/office/officeart/2008/layout/PictureGrid"/>
    <dgm:cxn modelId="{DC7DCC4A-0EAB-45A7-89B2-E1CEEF84FA10}" type="presParOf" srcId="{6791DF1D-0923-4442-AA80-855F19667CA9}" destId="{700A0770-9EC0-4444-A796-4D1FF0243DDD}" srcOrd="1" destOrd="0" presId="urn:microsoft.com/office/officeart/2008/layout/PictureGrid"/>
    <dgm:cxn modelId="{0C242A0D-66DD-446B-9E23-B634FB0538CB}" type="presParOf" srcId="{4A668F0F-2698-43C6-894A-89BBA6C3E7A3}" destId="{132B2173-1D01-4ACF-974B-8C23039EB83A}" srcOrd="1" destOrd="0" presId="urn:microsoft.com/office/officeart/2008/layout/PictureGrid"/>
    <dgm:cxn modelId="{73536D00-73D6-42DB-B0D7-D16FA81BB7F1}" type="presParOf" srcId="{4A668F0F-2698-43C6-894A-89BBA6C3E7A3}" destId="{BDE8FCB2-27E6-439A-B120-2D33B31B28DB}" srcOrd="2" destOrd="0" presId="urn:microsoft.com/office/officeart/2008/layout/PictureGrid"/>
    <dgm:cxn modelId="{B0FD489A-F60F-4E7C-9B94-BE58EA162BA2}" type="presParOf" srcId="{BDE8FCB2-27E6-439A-B120-2D33B31B28DB}" destId="{2441DB69-A078-4B6D-AAF6-46C908B48449}" srcOrd="0" destOrd="0" presId="urn:microsoft.com/office/officeart/2008/layout/PictureGrid"/>
    <dgm:cxn modelId="{D607F9C7-3F4E-416E-A68B-22066CE45126}" type="presParOf" srcId="{BDE8FCB2-27E6-439A-B120-2D33B31B28DB}" destId="{5CC7BD26-DC09-44C4-953E-23E301917528}" srcOrd="1" destOrd="0" presId="urn:microsoft.com/office/officeart/2008/layout/PictureGrid"/>
    <dgm:cxn modelId="{A7DB3784-D83A-43FD-AFC7-160009372599}" type="presParOf" srcId="{4A668F0F-2698-43C6-894A-89BBA6C3E7A3}" destId="{931DC3D2-2998-46B8-A457-E3922A84FB7A}" srcOrd="3" destOrd="0" presId="urn:microsoft.com/office/officeart/2008/layout/PictureGrid"/>
    <dgm:cxn modelId="{8AEF3689-85EF-4DA1-9EE8-0F5C77E8504F}" type="presParOf" srcId="{4A668F0F-2698-43C6-894A-89BBA6C3E7A3}" destId="{8BB30AD5-4413-4D19-B741-2BA21285917E}" srcOrd="4" destOrd="0" presId="urn:microsoft.com/office/officeart/2008/layout/PictureGrid"/>
    <dgm:cxn modelId="{E42A5896-7F71-4F79-BB99-F6539EB91ED0}" type="presParOf" srcId="{8BB30AD5-4413-4D19-B741-2BA21285917E}" destId="{31218644-F3FF-4869-8E73-5285B744EC9A}" srcOrd="0" destOrd="0" presId="urn:microsoft.com/office/officeart/2008/layout/PictureGrid"/>
    <dgm:cxn modelId="{02524A24-17C9-4BF1-9E24-21EB80A55F1D}" type="presParOf" srcId="{8BB30AD5-4413-4D19-B741-2BA21285917E}" destId="{AEC78400-DF04-4332-832E-4F2AB38200E4}" srcOrd="1" destOrd="0" presId="urn:microsoft.com/office/officeart/2008/layout/PictureGrid"/>
    <dgm:cxn modelId="{CF8C0933-E7B3-44BE-972F-1CB2C5F868F0}" type="presParOf" srcId="{4A668F0F-2698-43C6-894A-89BBA6C3E7A3}" destId="{E9FEF774-0C56-4D81-8BCB-8F2239A557F1}" srcOrd="5" destOrd="0" presId="urn:microsoft.com/office/officeart/2008/layout/PictureGrid"/>
    <dgm:cxn modelId="{78BD30FB-040D-4A22-8CE5-71E746FF8D39}" type="presParOf" srcId="{4A668F0F-2698-43C6-894A-89BBA6C3E7A3}" destId="{90BA2729-5360-4924-9BF1-ECC17CA3D672}" srcOrd="6" destOrd="0" presId="urn:microsoft.com/office/officeart/2008/layout/PictureGrid"/>
    <dgm:cxn modelId="{A515F76C-C561-4F1B-AD5B-CE736B924291}" type="presParOf" srcId="{90BA2729-5360-4924-9BF1-ECC17CA3D672}" destId="{97667C87-273F-44F4-AC7B-D8DB0ECCC9FC}" srcOrd="0" destOrd="0" presId="urn:microsoft.com/office/officeart/2008/layout/PictureGrid"/>
    <dgm:cxn modelId="{13A0CA0D-C0DD-4F5F-A626-5A81BFB6452C}" type="presParOf" srcId="{90BA2729-5360-4924-9BF1-ECC17CA3D672}" destId="{C4C70B43-CCD2-48B8-A996-9F38BE954185}" srcOrd="1" destOrd="0" presId="urn:microsoft.com/office/officeart/2008/layout/PictureGrid"/>
    <dgm:cxn modelId="{A3EB19BB-81FE-4869-8C98-CB47E99F96D2}" type="presParOf" srcId="{4A668F0F-2698-43C6-894A-89BBA6C3E7A3}" destId="{8832F21E-857E-47AF-B3B5-AC751E00AC1C}" srcOrd="7" destOrd="0" presId="urn:microsoft.com/office/officeart/2008/layout/PictureGrid"/>
    <dgm:cxn modelId="{ABE2A86D-F310-4836-A594-E4B20FB21AEC}" type="presParOf" srcId="{4A668F0F-2698-43C6-894A-89BBA6C3E7A3}" destId="{6864DA5E-7EB9-4E4B-824B-71C11B886E53}" srcOrd="8" destOrd="0" presId="urn:microsoft.com/office/officeart/2008/layout/PictureGrid"/>
    <dgm:cxn modelId="{CDE0EB36-B851-4F15-BE16-E9A4E8BE3DBD}" type="presParOf" srcId="{6864DA5E-7EB9-4E4B-824B-71C11B886E53}" destId="{62405599-85C9-42B7-997B-77508ACD4F94}" srcOrd="0" destOrd="0" presId="urn:microsoft.com/office/officeart/2008/layout/PictureGrid"/>
    <dgm:cxn modelId="{495F2288-3602-4E4C-8393-C88DE439E83A}" type="presParOf" srcId="{6864DA5E-7EB9-4E4B-824B-71C11B886E53}" destId="{DF464DB4-20E0-408D-876C-EAD682EF5728}" srcOrd="1" destOrd="0" presId="urn:microsoft.com/office/officeart/2008/layout/PictureGrid"/>
    <dgm:cxn modelId="{506C70EC-CFDD-411A-AC5B-D084C6F9CE29}" type="presParOf" srcId="{4A668F0F-2698-43C6-894A-89BBA6C3E7A3}" destId="{4077076B-3615-4EF4-B04A-E840734DAC71}" srcOrd="9" destOrd="0" presId="urn:microsoft.com/office/officeart/2008/layout/PictureGrid"/>
    <dgm:cxn modelId="{056481D7-1A50-4048-BF11-CB2A9127C693}" type="presParOf" srcId="{4A668F0F-2698-43C6-894A-89BBA6C3E7A3}" destId="{030C1BF2-AD0A-49D8-9FE4-8B08FBCC25BB}" srcOrd="10" destOrd="0" presId="urn:microsoft.com/office/officeart/2008/layout/PictureGrid"/>
    <dgm:cxn modelId="{3C73842D-F14D-44C9-951B-AD2BCC7BD386}" type="presParOf" srcId="{030C1BF2-AD0A-49D8-9FE4-8B08FBCC25BB}" destId="{5794FC45-EA50-4945-98C0-8FE9395A3F27}" srcOrd="0" destOrd="0" presId="urn:microsoft.com/office/officeart/2008/layout/PictureGrid"/>
    <dgm:cxn modelId="{F0DA9C00-0416-4E31-A4CA-FBC39B5E4F8F}" type="presParOf" srcId="{030C1BF2-AD0A-49D8-9FE4-8B08FBCC25BB}" destId="{00E1FEFA-948B-4C6B-85B7-D9F85B15BDE2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5131320" y="-786043"/>
          <a:ext cx="6110714" cy="6110714"/>
        </a:xfrm>
        <a:prstGeom prst="blockArc">
          <a:avLst>
            <a:gd name="adj1" fmla="val 18900000"/>
            <a:gd name="adj2" fmla="val 2700000"/>
            <a:gd name="adj3" fmla="val 353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12815" y="218487"/>
          <a:ext cx="7331481" cy="9591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421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Comparative Research</a:t>
          </a:r>
          <a:endParaRPr lang="el-GR" sz="1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>
            <a:solidFill>
              <a:schemeClr val="tx1"/>
            </a:solidFill>
          </a:endParaRPr>
        </a:p>
        <a:p>
          <a:pPr marL="57150" lvl="1" indent="-57150" algn="l" defTabSz="4889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Classification algorithms and NNs</a:t>
          </a:r>
          <a:endParaRPr lang="el-GR" sz="11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Logistic Regression, k Nearest </a:t>
          </a:r>
          <a:r>
            <a:rPr lang="en-GB" sz="1100" b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Neighbors</a:t>
          </a:r>
          <a:r>
            <a:rPr lang="en-GB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Support Vector Machine, Random Forest</a:t>
          </a:r>
          <a:endParaRPr lang="el-GR" sz="11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1100" b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BiLSTM</a:t>
          </a:r>
          <a:r>
            <a:rPr lang="en-GB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CNN, </a:t>
          </a:r>
          <a:r>
            <a:rPr lang="en-GB" sz="1100" b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endParaRPr lang="el-GR" sz="11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2815" y="218487"/>
        <a:ext cx="7331481" cy="959106"/>
      </dsp:txXfrm>
    </dsp:sp>
    <dsp:sp modelId="{07CB3071-D555-47DA-A36A-69EB91531FD8}">
      <dsp:nvSpPr>
        <dsp:cNvPr id="0" name=""/>
        <dsp:cNvSpPr/>
      </dsp:nvSpPr>
      <dsp:spPr>
        <a:xfrm>
          <a:off x="76426" y="261651"/>
          <a:ext cx="872777" cy="872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DA08C-052F-4DE3-A453-F5A42BD41246}">
      <dsp:nvSpPr>
        <dsp:cNvPr id="0" name=""/>
        <dsp:cNvSpPr/>
      </dsp:nvSpPr>
      <dsp:spPr>
        <a:xfrm>
          <a:off x="913122" y="1318631"/>
          <a:ext cx="6931174" cy="8538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421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Kaggle </a:t>
          </a: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Dataset: “Stress Analysis in Social Media”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Paper: “</a:t>
          </a:r>
          <a:r>
            <a:rPr lang="en-US" sz="1100" b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Dreaddit</a:t>
          </a:r>
          <a:r>
            <a:rPr lang="en-US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A Reddit Dataset for Stress Analysis in Social Media”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Train set: 2820 samples  |  Test set: 71</a:t>
          </a:r>
          <a:r>
            <a:rPr lang="el-GR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5</a:t>
          </a:r>
          <a:r>
            <a:rPr lang="en-GB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samples </a:t>
          </a:r>
          <a:endParaRPr lang="en-US" sz="11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Lexical, syntactic &amp; social media features</a:t>
          </a:r>
          <a:endParaRPr lang="en-US" sz="11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3122" y="1318631"/>
        <a:ext cx="6931174" cy="853849"/>
      </dsp:txXfrm>
    </dsp:sp>
    <dsp:sp modelId="{6443732C-F1F9-4CAC-AC0E-144D263CB0E8}">
      <dsp:nvSpPr>
        <dsp:cNvPr id="0" name=""/>
        <dsp:cNvSpPr/>
      </dsp:nvSpPr>
      <dsp:spPr>
        <a:xfrm>
          <a:off x="476733" y="1309166"/>
          <a:ext cx="872777" cy="872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1B7DF-C07C-4BCB-A7FE-0FBA6DBF2280}">
      <dsp:nvSpPr>
        <dsp:cNvPr id="0" name=""/>
        <dsp:cNvSpPr/>
      </dsp:nvSpPr>
      <dsp:spPr>
        <a:xfrm>
          <a:off x="913122" y="2366146"/>
          <a:ext cx="6931174" cy="8538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421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en-US" sz="1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Feature engineering</a:t>
          </a:r>
          <a:endParaRPr lang="en-US" sz="1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Parameter fine-tuning</a:t>
          </a:r>
          <a:endParaRPr lang="en-US" sz="1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Feature selection</a:t>
          </a:r>
          <a:endParaRPr lang="en-US" sz="1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3122" y="2366146"/>
        <a:ext cx="6931174" cy="853849"/>
      </dsp:txXfrm>
    </dsp:sp>
    <dsp:sp modelId="{DA3AFBF1-C7E6-461E-B4BF-F42796643048}">
      <dsp:nvSpPr>
        <dsp:cNvPr id="0" name=""/>
        <dsp:cNvSpPr/>
      </dsp:nvSpPr>
      <dsp:spPr>
        <a:xfrm>
          <a:off x="476733" y="2356682"/>
          <a:ext cx="872777" cy="872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76D44-0762-4A0D-92C9-85DF034D9F79}">
      <dsp:nvSpPr>
        <dsp:cNvPr id="0" name=""/>
        <dsp:cNvSpPr/>
      </dsp:nvSpPr>
      <dsp:spPr>
        <a:xfrm>
          <a:off x="512815" y="3413661"/>
          <a:ext cx="7331481" cy="8538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421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Goal</a:t>
          </a:r>
          <a:endParaRPr lang="en-US" sz="1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Feature type contribution to stress detection</a:t>
          </a:r>
          <a:endParaRPr lang="en-US" sz="11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Discover possible patterns useful to mental health tasks</a:t>
          </a:r>
          <a:endParaRPr lang="en-US" sz="11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2815" y="3413661"/>
        <a:ext cx="7331481" cy="853849"/>
      </dsp:txXfrm>
    </dsp:sp>
    <dsp:sp modelId="{36787787-0BD1-4A46-A427-7F1A0D97C50F}">
      <dsp:nvSpPr>
        <dsp:cNvPr id="0" name=""/>
        <dsp:cNvSpPr/>
      </dsp:nvSpPr>
      <dsp:spPr>
        <a:xfrm>
          <a:off x="76426" y="3404197"/>
          <a:ext cx="872777" cy="872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CF74A-75B8-4537-BA34-99409A7DF75B}">
      <dsp:nvSpPr>
        <dsp:cNvPr id="0" name=""/>
        <dsp:cNvSpPr/>
      </dsp:nvSpPr>
      <dsp:spPr>
        <a:xfrm>
          <a:off x="2439660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GB" sz="900" b="1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Only</a:t>
          </a:r>
          <a:r>
            <a:rPr lang="en-GB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9660" y="44570"/>
        <a:ext cx="1928794" cy="289319"/>
      </dsp:txXfrm>
    </dsp:sp>
    <dsp:sp modelId="{30E0BC59-A821-4A1E-B19F-CFEB67D9136E}">
      <dsp:nvSpPr>
        <dsp:cNvPr id="0" name=""/>
        <dsp:cNvSpPr/>
      </dsp:nvSpPr>
      <dsp:spPr>
        <a:xfrm>
          <a:off x="2439660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6007" t="-1174" r="-13063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F2879-1653-49F5-B790-CAC210DFB1B0}">
      <dsp:nvSpPr>
        <dsp:cNvPr id="0" name=""/>
        <dsp:cNvSpPr/>
      </dsp:nvSpPr>
      <dsp:spPr>
        <a:xfrm>
          <a:off x="4572344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  <a:t>Word2Vec – </a:t>
          </a:r>
          <a:r>
            <a:rPr lang="en-GB" sz="900" kern="1200" dirty="0" err="1"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b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  <a:t>Lexical Features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72344" y="44570"/>
        <a:ext cx="1928794" cy="289319"/>
      </dsp:txXfrm>
    </dsp:sp>
    <dsp:sp modelId="{700A0770-9EC0-4444-A796-4D1FF0243DDD}">
      <dsp:nvSpPr>
        <dsp:cNvPr id="0" name=""/>
        <dsp:cNvSpPr/>
      </dsp:nvSpPr>
      <dsp:spPr>
        <a:xfrm>
          <a:off x="4572344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6374" t="-1542" r="-12329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A952E-B4B3-4CAD-BF6E-27C529578488}">
      <dsp:nvSpPr>
        <dsp:cNvPr id="0" name=""/>
        <dsp:cNvSpPr/>
      </dsp:nvSpPr>
      <dsp:spPr>
        <a:xfrm>
          <a:off x="2439660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9660" y="2512907"/>
        <a:ext cx="1928794" cy="289319"/>
      </dsp:txXfrm>
    </dsp:sp>
    <dsp:sp modelId="{2B7E428C-5B35-4BD4-B562-F013AD6CEB6B}">
      <dsp:nvSpPr>
        <dsp:cNvPr id="0" name=""/>
        <dsp:cNvSpPr/>
      </dsp:nvSpPr>
      <dsp:spPr>
        <a:xfrm>
          <a:off x="2439660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5640" t="-888" r="-12329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DE1E7-ECE7-4FC3-BB73-E37D08D27521}">
      <dsp:nvSpPr>
        <dsp:cNvPr id="0" name=""/>
        <dsp:cNvSpPr/>
      </dsp:nvSpPr>
      <dsp:spPr>
        <a:xfrm>
          <a:off x="4572344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  <a:t>BERT – </a:t>
          </a:r>
          <a:r>
            <a:rPr lang="en-GB" sz="900" kern="1200" dirty="0" err="1"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b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  <a:t>Lexical Features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72344" y="2512907"/>
        <a:ext cx="1928794" cy="289319"/>
      </dsp:txXfrm>
    </dsp:sp>
    <dsp:sp modelId="{94ECC310-A4C4-4AA7-97AD-C15B1ABCAD68}">
      <dsp:nvSpPr>
        <dsp:cNvPr id="0" name=""/>
        <dsp:cNvSpPr/>
      </dsp:nvSpPr>
      <dsp:spPr>
        <a:xfrm>
          <a:off x="4572344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4169" t="-1624" r="-12329" b="1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2879-1653-49F5-B790-CAC210DFB1B0}">
      <dsp:nvSpPr>
        <dsp:cNvPr id="0" name=""/>
        <dsp:cNvSpPr/>
      </dsp:nvSpPr>
      <dsp:spPr>
        <a:xfrm>
          <a:off x="1373318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Word2Vec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CNN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All Features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73318" y="44570"/>
        <a:ext cx="1928794" cy="289319"/>
      </dsp:txXfrm>
    </dsp:sp>
    <dsp:sp modelId="{700A0770-9EC0-4444-A796-4D1FF0243DDD}">
      <dsp:nvSpPr>
        <dsp:cNvPr id="0" name=""/>
        <dsp:cNvSpPr/>
      </dsp:nvSpPr>
      <dsp:spPr>
        <a:xfrm>
          <a:off x="1373318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29" t="-806" r="-12674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1DB69-A078-4B6D-AAF6-46C908B48449}">
      <dsp:nvSpPr>
        <dsp:cNvPr id="0" name=""/>
        <dsp:cNvSpPr/>
      </dsp:nvSpPr>
      <dsp:spPr>
        <a:xfrm>
          <a:off x="3506002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</a:t>
          </a:r>
          <a:r>
            <a:rPr lang="en-GB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c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LIWC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06002" y="44570"/>
        <a:ext cx="1928794" cy="289319"/>
      </dsp:txXfrm>
    </dsp:sp>
    <dsp:sp modelId="{5CC7BD26-DC09-44C4-953E-23E301917528}">
      <dsp:nvSpPr>
        <dsp:cNvPr id="0" name=""/>
        <dsp:cNvSpPr/>
      </dsp:nvSpPr>
      <dsp:spPr>
        <a:xfrm>
          <a:off x="3506002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3777" t="-806" r="-12354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18644-F3FF-4869-8E73-5285B744EC9A}">
      <dsp:nvSpPr>
        <dsp:cNvPr id="0" name=""/>
        <dsp:cNvSpPr/>
      </dsp:nvSpPr>
      <dsp:spPr>
        <a:xfrm>
          <a:off x="5638686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</a:t>
          </a:r>
          <a:r>
            <a:rPr lang="en-GB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c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38686" y="44570"/>
        <a:ext cx="1928794" cy="289319"/>
      </dsp:txXfrm>
    </dsp:sp>
    <dsp:sp modelId="{AEC78400-DF04-4332-832E-4F2AB38200E4}">
      <dsp:nvSpPr>
        <dsp:cNvPr id="0" name=""/>
        <dsp:cNvSpPr/>
      </dsp:nvSpPr>
      <dsp:spPr>
        <a:xfrm>
          <a:off x="5638686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6302" t="-1174" r="-124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67C87-273F-44F4-AC7B-D8DB0ECCC9FC}">
      <dsp:nvSpPr>
        <dsp:cNvPr id="0" name=""/>
        <dsp:cNvSpPr/>
      </dsp:nvSpPr>
      <dsp:spPr>
        <a:xfrm>
          <a:off x="1373318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CNN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All Features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73318" y="2512907"/>
        <a:ext cx="1928794" cy="289319"/>
      </dsp:txXfrm>
    </dsp:sp>
    <dsp:sp modelId="{C4C70B43-CCD2-48B8-A996-9F38BE954185}">
      <dsp:nvSpPr>
        <dsp:cNvPr id="0" name=""/>
        <dsp:cNvSpPr/>
      </dsp:nvSpPr>
      <dsp:spPr>
        <a:xfrm>
          <a:off x="1373318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-5296" t="-888" r="-11938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05599-85C9-42B7-997B-77508ACD4F94}">
      <dsp:nvSpPr>
        <dsp:cNvPr id="0" name=""/>
        <dsp:cNvSpPr/>
      </dsp:nvSpPr>
      <dsp:spPr>
        <a:xfrm>
          <a:off x="3506002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kern="120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LIWC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06002" y="2512907"/>
        <a:ext cx="1928794" cy="289319"/>
      </dsp:txXfrm>
    </dsp:sp>
    <dsp:sp modelId="{DF464DB4-20E0-408D-876C-EAD682EF5728}">
      <dsp:nvSpPr>
        <dsp:cNvPr id="0" name=""/>
        <dsp:cNvSpPr/>
      </dsp:nvSpPr>
      <dsp:spPr>
        <a:xfrm>
          <a:off x="3506002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16" t="-1256" r="-14557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4FC45-EA50-4945-98C0-8FE9395A3F27}">
      <dsp:nvSpPr>
        <dsp:cNvPr id="0" name=""/>
        <dsp:cNvSpPr/>
      </dsp:nvSpPr>
      <dsp:spPr>
        <a:xfrm>
          <a:off x="5638686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38686" y="2512907"/>
        <a:ext cx="1928794" cy="289319"/>
      </dsp:txXfrm>
    </dsp:sp>
    <dsp:sp modelId="{00E1FEFA-948B-4C6B-85B7-D9F85B15BDE2}">
      <dsp:nvSpPr>
        <dsp:cNvPr id="0" name=""/>
        <dsp:cNvSpPr/>
      </dsp:nvSpPr>
      <dsp:spPr>
        <a:xfrm>
          <a:off x="5638686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6"/>
          <a:srcRect/>
          <a:stretch>
            <a:fillRect l="-5935" t="-521" r="-11666" b="1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E87C9-30C8-4199-8D1F-4D05A5AA5A60}">
      <dsp:nvSpPr>
        <dsp:cNvPr id="0" name=""/>
        <dsp:cNvSpPr/>
      </dsp:nvSpPr>
      <dsp:spPr>
        <a:xfrm>
          <a:off x="2439660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GB" sz="900" b="1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Only</a:t>
          </a:r>
          <a:r>
            <a:rPr lang="en-GB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9660" y="44570"/>
        <a:ext cx="1928794" cy="289319"/>
      </dsp:txXfrm>
    </dsp:sp>
    <dsp:sp modelId="{71FFA832-B51A-4EC1-8CEA-F4BD0B448FDC}">
      <dsp:nvSpPr>
        <dsp:cNvPr id="0" name=""/>
        <dsp:cNvSpPr/>
      </dsp:nvSpPr>
      <dsp:spPr>
        <a:xfrm>
          <a:off x="2439660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6374" t="-806" r="-12329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F2879-1653-49F5-B790-CAC210DFB1B0}">
      <dsp:nvSpPr>
        <dsp:cNvPr id="0" name=""/>
        <dsp:cNvSpPr/>
      </dsp:nvSpPr>
      <dsp:spPr>
        <a:xfrm>
          <a:off x="4572344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  <a:t>Word2Vec – </a:t>
          </a:r>
          <a:r>
            <a:rPr lang="en-GB" sz="900" kern="1200" dirty="0" err="1"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b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  <a:t>Lexical Features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72344" y="44570"/>
        <a:ext cx="1928794" cy="289319"/>
      </dsp:txXfrm>
    </dsp:sp>
    <dsp:sp modelId="{700A0770-9EC0-4444-A796-4D1FF0243DDD}">
      <dsp:nvSpPr>
        <dsp:cNvPr id="0" name=""/>
        <dsp:cNvSpPr/>
      </dsp:nvSpPr>
      <dsp:spPr>
        <a:xfrm>
          <a:off x="4572344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797" t="-806" r="-12744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74F7E-1CD6-4A0E-B8DC-BA843F36BE80}">
      <dsp:nvSpPr>
        <dsp:cNvPr id="0" name=""/>
        <dsp:cNvSpPr/>
      </dsp:nvSpPr>
      <dsp:spPr>
        <a:xfrm>
          <a:off x="2439660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9660" y="2512907"/>
        <a:ext cx="1928794" cy="289319"/>
      </dsp:txXfrm>
    </dsp:sp>
    <dsp:sp modelId="{EE3CF7A1-4D7B-4C76-84B3-3FA973779385}">
      <dsp:nvSpPr>
        <dsp:cNvPr id="0" name=""/>
        <dsp:cNvSpPr/>
      </dsp:nvSpPr>
      <dsp:spPr>
        <a:xfrm>
          <a:off x="2439660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6374" t="-888" r="-11594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75388-4C91-4FE3-B77B-F65F793B9B46}">
      <dsp:nvSpPr>
        <dsp:cNvPr id="0" name=""/>
        <dsp:cNvSpPr/>
      </dsp:nvSpPr>
      <dsp:spPr>
        <a:xfrm>
          <a:off x="4572344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  <a:t>BERT – </a:t>
          </a:r>
          <a:r>
            <a:rPr lang="en-GB" sz="900" kern="1200" dirty="0" err="1"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b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900" kern="1200" dirty="0">
              <a:latin typeface="Arial" panose="020B0604020202020204" pitchFamily="34" charset="0"/>
              <a:cs typeface="Arial" panose="020B0604020202020204" pitchFamily="34" charset="0"/>
            </a:rPr>
            <a:t>Lexical Features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72344" y="2512907"/>
        <a:ext cx="1928794" cy="289319"/>
      </dsp:txXfrm>
    </dsp:sp>
    <dsp:sp modelId="{F581EA59-7E3F-48D3-AE23-663060EF4E78}">
      <dsp:nvSpPr>
        <dsp:cNvPr id="0" name=""/>
        <dsp:cNvSpPr/>
      </dsp:nvSpPr>
      <dsp:spPr>
        <a:xfrm>
          <a:off x="4572344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590" t="-888" r="-13482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5430194" y="-831480"/>
          <a:ext cx="6465756" cy="6465756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52807" y="225743"/>
          <a:ext cx="7383128" cy="749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680" tIns="35560" rIns="35560" bIns="35560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“Stressed” class Recall score ( high importance in medical tasks )</a:t>
          </a:r>
        </a:p>
      </dsp:txBody>
      <dsp:txXfrm>
        <a:off x="452807" y="225743"/>
        <a:ext cx="7383128" cy="749211"/>
      </dsp:txXfrm>
    </dsp:sp>
    <dsp:sp modelId="{07CB3071-D555-47DA-A36A-69EB91531FD8}">
      <dsp:nvSpPr>
        <dsp:cNvPr id="0" name=""/>
        <dsp:cNvSpPr/>
      </dsp:nvSpPr>
      <dsp:spPr>
        <a:xfrm>
          <a:off x="77468" y="225010"/>
          <a:ext cx="750676" cy="7506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BD9AF-E174-4C91-9C07-9088E0700F64}">
      <dsp:nvSpPr>
        <dsp:cNvPr id="0" name=""/>
        <dsp:cNvSpPr/>
      </dsp:nvSpPr>
      <dsp:spPr>
        <a:xfrm>
          <a:off x="883137" y="1200242"/>
          <a:ext cx="6952798" cy="6012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68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NNs tend to overfit quickly due to lack of data compared to non NNs  </a:t>
          </a:r>
          <a:endParaRPr lang="en-US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3137" y="1200242"/>
        <a:ext cx="6952798" cy="601262"/>
      </dsp:txXfrm>
    </dsp:sp>
    <dsp:sp modelId="{B31A3764-E61D-4DA0-B175-73FDD869C28B}">
      <dsp:nvSpPr>
        <dsp:cNvPr id="0" name=""/>
        <dsp:cNvSpPr/>
      </dsp:nvSpPr>
      <dsp:spPr>
        <a:xfrm>
          <a:off x="507799" y="1125535"/>
          <a:ext cx="750676" cy="7506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5E30-493F-4993-81B7-A5C4D401C0D0}">
      <dsp:nvSpPr>
        <dsp:cNvPr id="0" name=""/>
        <dsp:cNvSpPr/>
      </dsp:nvSpPr>
      <dsp:spPr>
        <a:xfrm>
          <a:off x="1015214" y="2101126"/>
          <a:ext cx="6820721" cy="6005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68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KNN outperformed the other models ( </a:t>
          </a:r>
          <a:r>
            <a:rPr lang="en-US" sz="1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the NNs ) </a:t>
          </a:r>
        </a:p>
      </dsp:txBody>
      <dsp:txXfrm>
        <a:off x="1015214" y="2101126"/>
        <a:ext cx="6820721" cy="600541"/>
      </dsp:txXfrm>
    </dsp:sp>
    <dsp:sp modelId="{3F8116AC-FAC3-4E95-9865-93CCFEB191B9}">
      <dsp:nvSpPr>
        <dsp:cNvPr id="0" name=""/>
        <dsp:cNvSpPr/>
      </dsp:nvSpPr>
      <dsp:spPr>
        <a:xfrm>
          <a:off x="639876" y="2026059"/>
          <a:ext cx="750676" cy="7506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C05D6-5F1A-44E7-8281-26E0F3D2A674}">
      <dsp:nvSpPr>
        <dsp:cNvPr id="0" name=""/>
        <dsp:cNvSpPr/>
      </dsp:nvSpPr>
      <dsp:spPr>
        <a:xfrm>
          <a:off x="883137" y="3001650"/>
          <a:ext cx="6952798" cy="6005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68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Emotion features improve classifier sensitivity </a:t>
          </a:r>
          <a:endParaRPr lang="en-US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3137" y="3001650"/>
        <a:ext cx="6952798" cy="600541"/>
      </dsp:txXfrm>
    </dsp:sp>
    <dsp:sp modelId="{A965097E-32F1-4AB8-8C4E-2814A7596B2F}">
      <dsp:nvSpPr>
        <dsp:cNvPr id="0" name=""/>
        <dsp:cNvSpPr/>
      </dsp:nvSpPr>
      <dsp:spPr>
        <a:xfrm>
          <a:off x="507799" y="2926583"/>
          <a:ext cx="750676" cy="7506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C37A8-2787-42C4-BD29-7780D44450CE}">
      <dsp:nvSpPr>
        <dsp:cNvPr id="0" name=""/>
        <dsp:cNvSpPr/>
      </dsp:nvSpPr>
      <dsp:spPr>
        <a:xfrm>
          <a:off x="452807" y="3787255"/>
          <a:ext cx="7383128" cy="8303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68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Stress detection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lexical problem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resources developed with psychological applications in mind (e.g. LIWC, DAL, etc. )</a:t>
          </a:r>
        </a:p>
      </dsp:txBody>
      <dsp:txXfrm>
        <a:off x="452807" y="3787255"/>
        <a:ext cx="7383128" cy="830380"/>
      </dsp:txXfrm>
    </dsp:sp>
    <dsp:sp modelId="{0C43037D-80EC-4798-A581-E1F748691E3F}">
      <dsp:nvSpPr>
        <dsp:cNvPr id="0" name=""/>
        <dsp:cNvSpPr/>
      </dsp:nvSpPr>
      <dsp:spPr>
        <a:xfrm>
          <a:off x="77468" y="3827107"/>
          <a:ext cx="750676" cy="7506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79399" y="-747745"/>
          <a:ext cx="5811451" cy="5811451"/>
        </a:xfrm>
        <a:prstGeom prst="blockArc">
          <a:avLst>
            <a:gd name="adj1" fmla="val 18900000"/>
            <a:gd name="adj2" fmla="val 2700000"/>
            <a:gd name="adj3" fmla="val 37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99449" y="604510"/>
          <a:ext cx="7244175" cy="5173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15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Enrich the dataset with more samples		</a:t>
          </a:r>
        </a:p>
      </dsp:txBody>
      <dsp:txXfrm>
        <a:off x="599449" y="604510"/>
        <a:ext cx="7244175" cy="517362"/>
      </dsp:txXfrm>
    </dsp:sp>
    <dsp:sp modelId="{07CB3071-D555-47DA-A36A-69EB91531FD8}">
      <dsp:nvSpPr>
        <dsp:cNvPr id="0" name=""/>
        <dsp:cNvSpPr/>
      </dsp:nvSpPr>
      <dsp:spPr>
        <a:xfrm>
          <a:off x="59954" y="323697"/>
          <a:ext cx="1078990" cy="10789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E4CBE-AAE9-4DCA-9D41-4511854FDB76}">
      <dsp:nvSpPr>
        <dsp:cNvPr id="0" name=""/>
        <dsp:cNvSpPr/>
      </dsp:nvSpPr>
      <dsp:spPr>
        <a:xfrm>
          <a:off x="913219" y="1424759"/>
          <a:ext cx="6930404" cy="146644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15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Additional experiments:	</a:t>
          </a:r>
          <a:endParaRPr lang="en-US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Model types</a:t>
          </a:r>
          <a:endParaRPr lang="en-U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Model fine-tuning </a:t>
          </a:r>
          <a:r>
            <a:rPr lang="en-GB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(grid search – time consuming, fine-tune on several feature combinations)</a:t>
          </a:r>
          <a:endParaRPr lang="en-US" sz="1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Features</a:t>
          </a:r>
          <a:endParaRPr lang="en-U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Text embeddings </a:t>
          </a:r>
          <a:r>
            <a:rPr lang="en-GB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(e.g. </a:t>
          </a:r>
          <a:r>
            <a:rPr lang="en-GB" sz="11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GloVe</a:t>
          </a:r>
          <a:r>
            <a:rPr lang="en-GB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n-U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 </a:t>
          </a:r>
          <a:r>
            <a:rPr lang="en-GB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Subreddit categories / threads </a:t>
          </a:r>
          <a:endParaRPr lang="en-US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Further data scaling</a:t>
          </a:r>
          <a:endParaRPr lang="en-U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3219" y="1424759"/>
        <a:ext cx="6930404" cy="1466442"/>
      </dsp:txXfrm>
    </dsp:sp>
    <dsp:sp modelId="{8F30C8CE-5F50-416E-9AD1-E248A19E6BB0}">
      <dsp:nvSpPr>
        <dsp:cNvPr id="0" name=""/>
        <dsp:cNvSpPr/>
      </dsp:nvSpPr>
      <dsp:spPr>
        <a:xfrm>
          <a:off x="373724" y="1618485"/>
          <a:ext cx="1078990" cy="10789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32FD2-B83B-4F90-AE1E-507CB2711680}">
      <dsp:nvSpPr>
        <dsp:cNvPr id="0" name=""/>
        <dsp:cNvSpPr/>
      </dsp:nvSpPr>
      <dsp:spPr>
        <a:xfrm>
          <a:off x="599449" y="3184997"/>
          <a:ext cx="7244175" cy="5355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15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Mental Health contribution</a:t>
          </a:r>
          <a:endParaRPr lang="en-US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9449" y="3184997"/>
        <a:ext cx="7244175" cy="535541"/>
      </dsp:txXfrm>
    </dsp:sp>
    <dsp:sp modelId="{EF1CECEF-ED8A-41D7-A658-6F39E431D58F}">
      <dsp:nvSpPr>
        <dsp:cNvPr id="0" name=""/>
        <dsp:cNvSpPr/>
      </dsp:nvSpPr>
      <dsp:spPr>
        <a:xfrm>
          <a:off x="59954" y="2913273"/>
          <a:ext cx="1078990" cy="10789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F4573-2603-460B-A0C0-B1CCEE79E88A}">
      <dsp:nvSpPr>
        <dsp:cNvPr id="0" name=""/>
        <dsp:cNvSpPr/>
      </dsp:nvSpPr>
      <dsp:spPr>
        <a:xfrm>
          <a:off x="0" y="3688833"/>
          <a:ext cx="11029615" cy="0"/>
        </a:xfrm>
        <a:prstGeom prst="line">
          <a:avLst/>
        </a:pr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80357-D9A8-4D71-83A8-F36B4A851EE0}">
      <dsp:nvSpPr>
        <dsp:cNvPr id="0" name=""/>
        <dsp:cNvSpPr/>
      </dsp:nvSpPr>
      <dsp:spPr>
        <a:xfrm>
          <a:off x="0" y="2311603"/>
          <a:ext cx="11029615" cy="0"/>
        </a:xfrm>
        <a:prstGeom prst="line">
          <a:avLst/>
        </a:pr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39697-BA47-4D31-A3CF-3908B54C4B6B}">
      <dsp:nvSpPr>
        <dsp:cNvPr id="0" name=""/>
        <dsp:cNvSpPr/>
      </dsp:nvSpPr>
      <dsp:spPr>
        <a:xfrm>
          <a:off x="0" y="452789"/>
          <a:ext cx="11029615" cy="0"/>
        </a:xfrm>
        <a:prstGeom prst="line">
          <a:avLst/>
        </a:pr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56D59-74DB-4545-BB41-0DF2C7597251}">
      <dsp:nvSpPr>
        <dsp:cNvPr id="0" name=""/>
        <dsp:cNvSpPr/>
      </dsp:nvSpPr>
      <dsp:spPr>
        <a:xfrm>
          <a:off x="2867699" y="1282"/>
          <a:ext cx="8161915" cy="45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67699" y="1282"/>
        <a:ext cx="8161915" cy="451506"/>
      </dsp:txXfrm>
    </dsp:sp>
    <dsp:sp modelId="{2406D1E9-EA7D-4C2D-AB38-DBF579A7D5B0}">
      <dsp:nvSpPr>
        <dsp:cNvPr id="0" name=""/>
        <dsp:cNvSpPr/>
      </dsp:nvSpPr>
      <dsp:spPr>
        <a:xfrm>
          <a:off x="0" y="1282"/>
          <a:ext cx="2867699" cy="45150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Lexical</a:t>
          </a:r>
          <a:endParaRPr lang="en-US" sz="2000" kern="1200" dirty="0"/>
        </a:p>
      </dsp:txBody>
      <dsp:txXfrm>
        <a:off x="22045" y="23327"/>
        <a:ext cx="2823609" cy="429461"/>
      </dsp:txXfrm>
    </dsp:sp>
    <dsp:sp modelId="{16E97751-F258-417C-86A6-AA10D4680972}">
      <dsp:nvSpPr>
        <dsp:cNvPr id="0" name=""/>
        <dsp:cNvSpPr/>
      </dsp:nvSpPr>
      <dsp:spPr>
        <a:xfrm>
          <a:off x="0" y="452789"/>
          <a:ext cx="11029615" cy="138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>
              <a:latin typeface="Arial" panose="020B0604020202020204" pitchFamily="34" charset="0"/>
              <a:cs typeface="Arial" panose="020B0604020202020204" pitchFamily="34" charset="0"/>
            </a:rPr>
            <a:t>LIWC</a:t>
          </a: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Linguistic Inquiry and Word Count – </a:t>
          </a:r>
          <a: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  <a:t>93 categories ( examples in next slide )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>
              <a:latin typeface="Arial" panose="020B0604020202020204" pitchFamily="34" charset="0"/>
              <a:cs typeface="Arial" panose="020B0604020202020204" pitchFamily="34" charset="0"/>
            </a:rPr>
            <a:t>DAL</a:t>
          </a: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  <a:t>Dictionary of Affect in Language ( Pleasantness, Activation, Imagery )</a:t>
          </a:r>
          <a:b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050" kern="1200" dirty="0">
              <a:latin typeface="Arial" panose="020B0604020202020204" pitchFamily="34" charset="0"/>
              <a:cs typeface="Arial" panose="020B0604020202020204" pitchFamily="34" charset="0"/>
            </a:rPr>
            <a:t>E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motional experience can be captured by a set of underlying dimensions. According to one dimensional framework, valence (also known as “hedonic tone” or pleasantness-unpleasantness) and activation (also known as arousal) are the two fundamental dimensions organizing emotional experience. Emotive imagery is also crucial, and used as a third dimension here.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>
              <a:latin typeface="Arial" panose="020B0604020202020204" pitchFamily="34" charset="0"/>
              <a:cs typeface="Arial" panose="020B0604020202020204" pitchFamily="34" charset="0"/>
            </a:rPr>
            <a:t>Sentiment</a:t>
          </a: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  <a:t>Pattern Library </a:t>
          </a:r>
          <a:r>
            <a:rPr lang="en-GB" sz="1050" kern="1200" dirty="0">
              <a:latin typeface="Arial" panose="020B0604020202020204" pitchFamily="34" charset="0"/>
              <a:cs typeface="Arial" panose="020B0604020202020204" pitchFamily="34" charset="0"/>
            </a:rPr>
            <a:t>(Python library for NLP tasks – sentiment analysis, n-grams, word corrections, lexical tasks, etc. )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52789"/>
        <a:ext cx="11029615" cy="1384733"/>
      </dsp:txXfrm>
    </dsp:sp>
    <dsp:sp modelId="{75023888-FA72-49B8-8C50-E224A52FC14C}">
      <dsp:nvSpPr>
        <dsp:cNvPr id="0" name=""/>
        <dsp:cNvSpPr/>
      </dsp:nvSpPr>
      <dsp:spPr>
        <a:xfrm>
          <a:off x="2867699" y="1860097"/>
          <a:ext cx="8161915" cy="45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 </a:t>
          </a:r>
          <a:endParaRPr lang="en-US" sz="2600" kern="1200" dirty="0"/>
        </a:p>
      </dsp:txBody>
      <dsp:txXfrm>
        <a:off x="2867699" y="1860097"/>
        <a:ext cx="8161915" cy="451506"/>
      </dsp:txXfrm>
    </dsp:sp>
    <dsp:sp modelId="{3586DD14-8BB5-46DC-B012-364FE1646115}">
      <dsp:nvSpPr>
        <dsp:cNvPr id="0" name=""/>
        <dsp:cNvSpPr/>
      </dsp:nvSpPr>
      <dsp:spPr>
        <a:xfrm>
          <a:off x="0" y="1860097"/>
          <a:ext cx="2867699" cy="45150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2225" cap="rnd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Syntactic</a:t>
          </a:r>
          <a:endParaRPr lang="en-US" sz="2000" kern="1200" dirty="0"/>
        </a:p>
      </dsp:txBody>
      <dsp:txXfrm>
        <a:off x="22045" y="1882142"/>
        <a:ext cx="2823609" cy="429461"/>
      </dsp:txXfrm>
    </dsp:sp>
    <dsp:sp modelId="{13F06812-1683-4CF9-94FD-3216B8FA75AA}">
      <dsp:nvSpPr>
        <dsp:cNvPr id="0" name=""/>
        <dsp:cNvSpPr/>
      </dsp:nvSpPr>
      <dsp:spPr>
        <a:xfrm>
          <a:off x="0" y="2311603"/>
          <a:ext cx="11029615" cy="903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>
              <a:latin typeface="Arial" panose="020B0604020202020204" pitchFamily="34" charset="0"/>
              <a:cs typeface="Arial" panose="020B0604020202020204" pitchFamily="34" charset="0"/>
            </a:rPr>
            <a:t>F-K</a:t>
          </a: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  <a:t>Flesch-Kincaid Grade Level ( </a:t>
          </a: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readability of a text </a:t>
          </a:r>
          <a: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  <a:t> )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>
              <a:latin typeface="Arial" panose="020B0604020202020204" pitchFamily="34" charset="0"/>
              <a:cs typeface="Arial" panose="020B0604020202020204" pitchFamily="34" charset="0"/>
            </a:rPr>
            <a:t>ARI</a:t>
          </a: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  <a:t>Automated Readability Index ( understandability of a text )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311603"/>
        <a:ext cx="11029615" cy="903147"/>
      </dsp:txXfrm>
    </dsp:sp>
    <dsp:sp modelId="{481A7578-CBFB-4250-8F48-CF28C129ADF8}">
      <dsp:nvSpPr>
        <dsp:cNvPr id="0" name=""/>
        <dsp:cNvSpPr/>
      </dsp:nvSpPr>
      <dsp:spPr>
        <a:xfrm>
          <a:off x="2867699" y="3237327"/>
          <a:ext cx="8161915" cy="45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 </a:t>
          </a:r>
          <a:endParaRPr lang="en-US" sz="2600" kern="1200" dirty="0"/>
        </a:p>
      </dsp:txBody>
      <dsp:txXfrm>
        <a:off x="2867699" y="3237327"/>
        <a:ext cx="8161915" cy="451506"/>
      </dsp:txXfrm>
    </dsp:sp>
    <dsp:sp modelId="{6E664B80-8DFE-40D5-B90D-48A2A0DF8E8C}">
      <dsp:nvSpPr>
        <dsp:cNvPr id="0" name=""/>
        <dsp:cNvSpPr/>
      </dsp:nvSpPr>
      <dsp:spPr>
        <a:xfrm>
          <a:off x="0" y="3237327"/>
          <a:ext cx="2867699" cy="45150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Social Media</a:t>
          </a:r>
          <a:endParaRPr lang="en-US" sz="2000" kern="1200" dirty="0"/>
        </a:p>
      </dsp:txBody>
      <dsp:txXfrm>
        <a:off x="22045" y="3259372"/>
        <a:ext cx="2823609" cy="429461"/>
      </dsp:txXfrm>
    </dsp:sp>
    <dsp:sp modelId="{61899B3D-FCF3-40FB-AC63-02D832E0A69D}">
      <dsp:nvSpPr>
        <dsp:cNvPr id="0" name=""/>
        <dsp:cNvSpPr/>
      </dsp:nvSpPr>
      <dsp:spPr>
        <a:xfrm>
          <a:off x="0" y="3688833"/>
          <a:ext cx="11029615" cy="903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>
              <a:latin typeface="Arial" panose="020B0604020202020204" pitchFamily="34" charset="0"/>
              <a:cs typeface="Arial" panose="020B0604020202020204" pitchFamily="34" charset="0"/>
            </a:rPr>
            <a:t>Reddit</a:t>
          </a:r>
          <a:endParaRPr lang="en-US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rial" panose="020B0604020202020204" pitchFamily="34" charset="0"/>
              <a:cs typeface="Arial" panose="020B0604020202020204" pitchFamily="34" charset="0"/>
            </a:rPr>
            <a:t>Upvote / Downvote</a:t>
          </a:r>
          <a: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  <a:t> ratio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rial" panose="020B0604020202020204" pitchFamily="34" charset="0"/>
              <a:cs typeface="Arial" panose="020B0604020202020204" pitchFamily="34" charset="0"/>
            </a:rPr>
            <a:t>Karma</a:t>
          </a:r>
          <a: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  <a:t> (net score of post)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rial" panose="020B0604020202020204" pitchFamily="34" charset="0"/>
              <a:cs typeface="Arial" panose="020B0604020202020204" pitchFamily="34" charset="0"/>
            </a:rPr>
            <a:t>Comment</a:t>
          </a:r>
          <a:r>
            <a:rPr lang="en-GB" sz="1100" kern="1200" dirty="0">
              <a:latin typeface="Arial" panose="020B0604020202020204" pitchFamily="34" charset="0"/>
              <a:cs typeface="Arial" panose="020B0604020202020204" pitchFamily="34" charset="0"/>
            </a:rPr>
            <a:t> number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88833"/>
        <a:ext cx="11029615" cy="903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55467" y="488646"/>
          <a:ext cx="2299681" cy="22996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84244" y="2921492"/>
          <a:ext cx="32421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100" kern="1200" dirty="0"/>
            <a:t>Data Pre Processing</a:t>
          </a:r>
          <a:endParaRPr lang="en-US" sz="3100" kern="1200" dirty="0"/>
        </a:p>
      </dsp:txBody>
      <dsp:txXfrm>
        <a:off x="84244" y="2921492"/>
        <a:ext cx="3242127" cy="720000"/>
      </dsp:txXfrm>
    </dsp:sp>
    <dsp:sp modelId="{CE9DF0E8-B0DE-4E1E-9FF4-6006AD8428DB}">
      <dsp:nvSpPr>
        <dsp:cNvPr id="0" name=""/>
        <dsp:cNvSpPr/>
      </dsp:nvSpPr>
      <dsp:spPr>
        <a:xfrm>
          <a:off x="4364967" y="488646"/>
          <a:ext cx="2299681" cy="22996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93744" y="2921492"/>
          <a:ext cx="32421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Training</a:t>
          </a:r>
        </a:p>
      </dsp:txBody>
      <dsp:txXfrm>
        <a:off x="3893744" y="2921492"/>
        <a:ext cx="3242127" cy="720000"/>
      </dsp:txXfrm>
    </dsp:sp>
    <dsp:sp modelId="{6DB1FE51-13D0-4A38-AD6E-48D4371A1AF3}">
      <dsp:nvSpPr>
        <dsp:cNvPr id="0" name=""/>
        <dsp:cNvSpPr/>
      </dsp:nvSpPr>
      <dsp:spPr>
        <a:xfrm>
          <a:off x="8174467" y="488646"/>
          <a:ext cx="2299681" cy="22996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03244" y="2921492"/>
          <a:ext cx="32421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Evaluation</a:t>
          </a:r>
          <a:endParaRPr lang="en-US" sz="3100" kern="1200" dirty="0"/>
        </a:p>
      </dsp:txBody>
      <dsp:txXfrm>
        <a:off x="7703244" y="2921492"/>
        <a:ext cx="324212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933EE-3ACF-4425-B1C4-1413BE624638}">
      <dsp:nvSpPr>
        <dsp:cNvPr id="0" name=""/>
        <dsp:cNvSpPr/>
      </dsp:nvSpPr>
      <dsp:spPr>
        <a:xfrm>
          <a:off x="0" y="2572135"/>
          <a:ext cx="5147259" cy="0"/>
        </a:xfrm>
        <a:prstGeom prst="line">
          <a:avLst/>
        </a:pr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39697-BA47-4D31-A3CF-3908B54C4B6B}">
      <dsp:nvSpPr>
        <dsp:cNvPr id="0" name=""/>
        <dsp:cNvSpPr/>
      </dsp:nvSpPr>
      <dsp:spPr>
        <a:xfrm>
          <a:off x="0" y="635814"/>
          <a:ext cx="5147259" cy="0"/>
        </a:xfrm>
        <a:prstGeom prst="line">
          <a:avLst/>
        </a:pr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56D59-74DB-4545-BB41-0DF2C7597251}">
      <dsp:nvSpPr>
        <dsp:cNvPr id="0" name=""/>
        <dsp:cNvSpPr/>
      </dsp:nvSpPr>
      <dsp:spPr>
        <a:xfrm>
          <a:off x="1338287" y="1017"/>
          <a:ext cx="3808971" cy="634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338287" y="1017"/>
        <a:ext cx="3808971" cy="634796"/>
      </dsp:txXfrm>
    </dsp:sp>
    <dsp:sp modelId="{2406D1E9-EA7D-4C2D-AB38-DBF579A7D5B0}">
      <dsp:nvSpPr>
        <dsp:cNvPr id="0" name=""/>
        <dsp:cNvSpPr/>
      </dsp:nvSpPr>
      <dsp:spPr>
        <a:xfrm>
          <a:off x="0" y="1017"/>
          <a:ext cx="1338287" cy="63479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Emotion</a:t>
          </a:r>
          <a:r>
            <a:rPr lang="en-GB" sz="1900" kern="1200" dirty="0"/>
            <a:t> </a:t>
          </a:r>
          <a:endParaRPr lang="en-US" sz="1900" kern="1200" dirty="0"/>
        </a:p>
      </dsp:txBody>
      <dsp:txXfrm>
        <a:off x="30994" y="32011"/>
        <a:ext cx="1276299" cy="603802"/>
      </dsp:txXfrm>
    </dsp:sp>
    <dsp:sp modelId="{4634817A-27B1-468D-9893-868D99BACFBE}">
      <dsp:nvSpPr>
        <dsp:cNvPr id="0" name=""/>
        <dsp:cNvSpPr/>
      </dsp:nvSpPr>
      <dsp:spPr>
        <a:xfrm>
          <a:off x="0" y="635814"/>
          <a:ext cx="5147259" cy="126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bhadresh-savani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distilbert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-base-uncased-emotion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6 labels -  sadness, joy, fear, love, anger, surprise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Emotion score for each class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35814"/>
        <a:ext cx="5147259" cy="1269784"/>
      </dsp:txXfrm>
    </dsp:sp>
    <dsp:sp modelId="{EE48A577-9250-415D-A0E5-D9C4BCD61271}">
      <dsp:nvSpPr>
        <dsp:cNvPr id="0" name=""/>
        <dsp:cNvSpPr/>
      </dsp:nvSpPr>
      <dsp:spPr>
        <a:xfrm>
          <a:off x="1338287" y="1937338"/>
          <a:ext cx="3808971" cy="634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38287" y="1937338"/>
        <a:ext cx="3808971" cy="634796"/>
      </dsp:txXfrm>
    </dsp:sp>
    <dsp:sp modelId="{EB256158-F387-4C80-B0EE-90356EB49604}">
      <dsp:nvSpPr>
        <dsp:cNvPr id="0" name=""/>
        <dsp:cNvSpPr/>
      </dsp:nvSpPr>
      <dsp:spPr>
        <a:xfrm>
          <a:off x="0" y="1937338"/>
          <a:ext cx="1338287" cy="63479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Arial" panose="020B0604020202020204" pitchFamily="34" charset="0"/>
              <a:cs typeface="Arial" panose="020B0604020202020204" pitchFamily="34" charset="0"/>
            </a:rPr>
            <a:t>Depression</a:t>
          </a: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994" y="1968332"/>
        <a:ext cx="1276299" cy="603802"/>
      </dsp:txXfrm>
    </dsp:sp>
    <dsp:sp modelId="{EBD5409C-8FB8-4DB9-A914-E849828E8DF8}">
      <dsp:nvSpPr>
        <dsp:cNvPr id="0" name=""/>
        <dsp:cNvSpPr/>
      </dsp:nvSpPr>
      <dsp:spPr>
        <a:xfrm>
          <a:off x="0" y="2572135"/>
          <a:ext cx="5147259" cy="126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paulagarciaserrano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roberta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-depression-detection</a:t>
          </a:r>
        </a:p>
        <a:p>
          <a:pPr marL="228600" lvl="2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3 labels – not depression, moderate, severe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2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Depression score for each class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 dirty="0"/>
        </a:p>
      </dsp:txBody>
      <dsp:txXfrm>
        <a:off x="0" y="2572135"/>
        <a:ext cx="5147259" cy="12697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933EE-3ACF-4425-B1C4-1413BE624638}">
      <dsp:nvSpPr>
        <dsp:cNvPr id="0" name=""/>
        <dsp:cNvSpPr/>
      </dsp:nvSpPr>
      <dsp:spPr>
        <a:xfrm>
          <a:off x="0" y="2572135"/>
          <a:ext cx="5147259" cy="0"/>
        </a:xfrm>
        <a:prstGeom prst="line">
          <a:avLst/>
        </a:pr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39697-BA47-4D31-A3CF-3908B54C4B6B}">
      <dsp:nvSpPr>
        <dsp:cNvPr id="0" name=""/>
        <dsp:cNvSpPr/>
      </dsp:nvSpPr>
      <dsp:spPr>
        <a:xfrm>
          <a:off x="0" y="635814"/>
          <a:ext cx="5147259" cy="0"/>
        </a:xfrm>
        <a:prstGeom prst="line">
          <a:avLst/>
        </a:pr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56D59-74DB-4545-BB41-0DF2C7597251}">
      <dsp:nvSpPr>
        <dsp:cNvPr id="0" name=""/>
        <dsp:cNvSpPr/>
      </dsp:nvSpPr>
      <dsp:spPr>
        <a:xfrm>
          <a:off x="1338287" y="1017"/>
          <a:ext cx="3808971" cy="634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38287" y="1017"/>
        <a:ext cx="3808971" cy="634796"/>
      </dsp:txXfrm>
    </dsp:sp>
    <dsp:sp modelId="{2406D1E9-EA7D-4C2D-AB38-DBF579A7D5B0}">
      <dsp:nvSpPr>
        <dsp:cNvPr id="0" name=""/>
        <dsp:cNvSpPr/>
      </dsp:nvSpPr>
      <dsp:spPr>
        <a:xfrm>
          <a:off x="0" y="1017"/>
          <a:ext cx="1338287" cy="63479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BERT</a:t>
          </a:r>
          <a:r>
            <a:rPr lang="en-GB" sz="2500" kern="1200" dirty="0"/>
            <a:t> </a:t>
          </a:r>
          <a:endParaRPr lang="en-US" sz="2500" kern="1200" dirty="0"/>
        </a:p>
      </dsp:txBody>
      <dsp:txXfrm>
        <a:off x="30994" y="32011"/>
        <a:ext cx="1276299" cy="603802"/>
      </dsp:txXfrm>
    </dsp:sp>
    <dsp:sp modelId="{291FBFE0-973E-4BAC-B073-F55185DDA471}">
      <dsp:nvSpPr>
        <dsp:cNvPr id="0" name=""/>
        <dsp:cNvSpPr/>
      </dsp:nvSpPr>
      <dsp:spPr>
        <a:xfrm>
          <a:off x="0" y="635814"/>
          <a:ext cx="5147259" cy="126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Hidden layer text embeddings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Vector Dimension: 768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35814"/>
        <a:ext cx="5147259" cy="1269784"/>
      </dsp:txXfrm>
    </dsp:sp>
    <dsp:sp modelId="{EE48A577-9250-415D-A0E5-D9C4BCD61271}">
      <dsp:nvSpPr>
        <dsp:cNvPr id="0" name=""/>
        <dsp:cNvSpPr/>
      </dsp:nvSpPr>
      <dsp:spPr>
        <a:xfrm>
          <a:off x="1338287" y="1937338"/>
          <a:ext cx="3808971" cy="634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38287" y="1937338"/>
        <a:ext cx="3808971" cy="634796"/>
      </dsp:txXfrm>
    </dsp:sp>
    <dsp:sp modelId="{EB256158-F387-4C80-B0EE-90356EB49604}">
      <dsp:nvSpPr>
        <dsp:cNvPr id="0" name=""/>
        <dsp:cNvSpPr/>
      </dsp:nvSpPr>
      <dsp:spPr>
        <a:xfrm>
          <a:off x="0" y="1937338"/>
          <a:ext cx="1338287" cy="63479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Word2Vec</a:t>
          </a:r>
          <a:endParaRPr lang="en-US" sz="2000" kern="1200" dirty="0"/>
        </a:p>
      </dsp:txBody>
      <dsp:txXfrm>
        <a:off x="30994" y="1968332"/>
        <a:ext cx="1276299" cy="603802"/>
      </dsp:txXfrm>
    </dsp:sp>
    <dsp:sp modelId="{10A2F871-BD3E-4ADF-A47C-369F0BD9B072}">
      <dsp:nvSpPr>
        <dsp:cNvPr id="0" name=""/>
        <dsp:cNvSpPr/>
      </dsp:nvSpPr>
      <dsp:spPr>
        <a:xfrm>
          <a:off x="0" y="2572135"/>
          <a:ext cx="5147259" cy="126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Google News pre-trained Word2Vec embeddings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Average of Word2Vec vectors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Vector Dimension: 300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572135"/>
        <a:ext cx="5147259" cy="12697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4AB11-199E-4578-AC53-C164334156DE}">
      <dsp:nvSpPr>
        <dsp:cNvPr id="0" name=""/>
        <dsp:cNvSpPr/>
      </dsp:nvSpPr>
      <dsp:spPr>
        <a:xfrm>
          <a:off x="0" y="262748"/>
          <a:ext cx="5307979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958" tIns="291592" rIns="41195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Lexical &amp; syntactic from the initial dataset + emotion + depression class &amp; score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200" kern="1200" dirty="0">
              <a:latin typeface="Arial" panose="020B0604020202020204" pitchFamily="34" charset="0"/>
              <a:cs typeface="Arial" panose="020B0604020202020204" pitchFamily="34" charset="0"/>
            </a:rPr>
            <a:t>No text embeddings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62748"/>
        <a:ext cx="5307979" cy="882000"/>
      </dsp:txXfrm>
    </dsp:sp>
    <dsp:sp modelId="{7338D8D6-2F3C-4756-A580-2DC8E6593A87}">
      <dsp:nvSpPr>
        <dsp:cNvPr id="0" name=""/>
        <dsp:cNvSpPr/>
      </dsp:nvSpPr>
      <dsp:spPr>
        <a:xfrm>
          <a:off x="265398" y="56108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All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numerical features</a:t>
          </a:r>
        </a:p>
      </dsp:txBody>
      <dsp:txXfrm>
        <a:off x="285573" y="76283"/>
        <a:ext cx="3675235" cy="372930"/>
      </dsp:txXfrm>
    </dsp:sp>
    <dsp:sp modelId="{63FAB988-6C88-4C4E-BAD2-B860EC3891BC}">
      <dsp:nvSpPr>
        <dsp:cNvPr id="0" name=""/>
        <dsp:cNvSpPr/>
      </dsp:nvSpPr>
      <dsp:spPr>
        <a:xfrm>
          <a:off x="0" y="1426988"/>
          <a:ext cx="530797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E400E-F214-42AB-845C-2954DB848686}">
      <dsp:nvSpPr>
        <dsp:cNvPr id="0" name=""/>
        <dsp:cNvSpPr/>
      </dsp:nvSpPr>
      <dsp:spPr>
        <a:xfrm>
          <a:off x="265398" y="1291226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All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numerical features + text embeddings</a:t>
          </a:r>
        </a:p>
      </dsp:txBody>
      <dsp:txXfrm>
        <a:off x="285573" y="1311401"/>
        <a:ext cx="3675235" cy="372930"/>
      </dsp:txXfrm>
    </dsp:sp>
    <dsp:sp modelId="{45CA8C21-D894-46DD-8073-E4C527112412}">
      <dsp:nvSpPr>
        <dsp:cNvPr id="0" name=""/>
        <dsp:cNvSpPr/>
      </dsp:nvSpPr>
      <dsp:spPr>
        <a:xfrm>
          <a:off x="0" y="2062029"/>
          <a:ext cx="530797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24C55-20EC-4C37-8B73-65FEEB9AE869}">
      <dsp:nvSpPr>
        <dsp:cNvPr id="0" name=""/>
        <dsp:cNvSpPr/>
      </dsp:nvSpPr>
      <dsp:spPr>
        <a:xfrm>
          <a:off x="265398" y="1926266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Only </a:t>
          </a:r>
          <a:r>
            <a:rPr lang="en-US" sz="1400" b="1" kern="1200">
              <a:latin typeface="Arial" panose="020B0604020202020204" pitchFamily="34" charset="0"/>
              <a:cs typeface="Arial" panose="020B0604020202020204" pitchFamily="34" charset="0"/>
            </a:rPr>
            <a:t>LIWC</a:t>
          </a: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 lexical features </a:t>
          </a:r>
        </a:p>
      </dsp:txBody>
      <dsp:txXfrm>
        <a:off x="285573" y="1946441"/>
        <a:ext cx="3675235" cy="372930"/>
      </dsp:txXfrm>
    </dsp:sp>
    <dsp:sp modelId="{A23D84B8-015D-4706-A954-020E6AD5329E}">
      <dsp:nvSpPr>
        <dsp:cNvPr id="0" name=""/>
        <dsp:cNvSpPr/>
      </dsp:nvSpPr>
      <dsp:spPr>
        <a:xfrm>
          <a:off x="0" y="2697069"/>
          <a:ext cx="530797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2EF66-DFAE-4DAD-8A56-60F039AB7832}">
      <dsp:nvSpPr>
        <dsp:cNvPr id="0" name=""/>
        <dsp:cNvSpPr/>
      </dsp:nvSpPr>
      <dsp:spPr>
        <a:xfrm>
          <a:off x="265398" y="2561306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>
              <a:latin typeface="Arial" panose="020B0604020202020204" pitchFamily="34" charset="0"/>
              <a:cs typeface="Arial" panose="020B0604020202020204" pitchFamily="34" charset="0"/>
            </a:rPr>
            <a:t>LIWC</a:t>
          </a: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 lexical features + text </a:t>
          </a:r>
          <a:r>
            <a:rPr lang="en-US" sz="1400" b="1" kern="1200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573" y="2581481"/>
        <a:ext cx="3675235" cy="372930"/>
      </dsp:txXfrm>
    </dsp:sp>
    <dsp:sp modelId="{FDD2128E-8115-41B0-817C-05A78B9FA414}">
      <dsp:nvSpPr>
        <dsp:cNvPr id="0" name=""/>
        <dsp:cNvSpPr/>
      </dsp:nvSpPr>
      <dsp:spPr>
        <a:xfrm>
          <a:off x="0" y="3332109"/>
          <a:ext cx="530797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486C5-BA04-4811-B6AA-40E33D068FDA}">
      <dsp:nvSpPr>
        <dsp:cNvPr id="0" name=""/>
        <dsp:cNvSpPr/>
      </dsp:nvSpPr>
      <dsp:spPr>
        <a:xfrm>
          <a:off x="265398" y="3196346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Only </a:t>
          </a:r>
          <a:r>
            <a:rPr lang="en-US" sz="1400" b="1" kern="1200">
              <a:latin typeface="Arial" panose="020B0604020202020204" pitchFamily="34" charset="0"/>
              <a:cs typeface="Arial" panose="020B0604020202020204" pitchFamily="34" charset="0"/>
            </a:rPr>
            <a:t>DAL</a:t>
          </a: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 lexical features</a:t>
          </a:r>
        </a:p>
      </dsp:txBody>
      <dsp:txXfrm>
        <a:off x="285573" y="3216521"/>
        <a:ext cx="3675235" cy="372930"/>
      </dsp:txXfrm>
    </dsp:sp>
    <dsp:sp modelId="{0806660F-AA02-4E0D-8378-DF4F2439D5EA}">
      <dsp:nvSpPr>
        <dsp:cNvPr id="0" name=""/>
        <dsp:cNvSpPr/>
      </dsp:nvSpPr>
      <dsp:spPr>
        <a:xfrm>
          <a:off x="0" y="3967149"/>
          <a:ext cx="530797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4F092-BF54-4281-ABE4-17806E158265}">
      <dsp:nvSpPr>
        <dsp:cNvPr id="0" name=""/>
        <dsp:cNvSpPr/>
      </dsp:nvSpPr>
      <dsp:spPr>
        <a:xfrm>
          <a:off x="265398" y="3831386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DAL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lexical features + text </a:t>
          </a: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573" y="3851561"/>
        <a:ext cx="3675235" cy="3729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D5D21-E75E-4704-964A-A05C45739D2E}">
      <dsp:nvSpPr>
        <dsp:cNvPr id="0" name=""/>
        <dsp:cNvSpPr/>
      </dsp:nvSpPr>
      <dsp:spPr>
        <a:xfrm>
          <a:off x="0" y="255031"/>
          <a:ext cx="530797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BADC5-FDCB-4013-91DF-BA5359BF03D0}">
      <dsp:nvSpPr>
        <dsp:cNvPr id="0" name=""/>
        <dsp:cNvSpPr/>
      </dsp:nvSpPr>
      <dsp:spPr>
        <a:xfrm>
          <a:off x="265398" y="135238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Only text </a:t>
          </a: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573" y="155413"/>
        <a:ext cx="3675235" cy="372930"/>
      </dsp:txXfrm>
    </dsp:sp>
    <dsp:sp modelId="{38D1FAC0-0BDA-45A4-BC7E-AB9D7B5FD261}">
      <dsp:nvSpPr>
        <dsp:cNvPr id="0" name=""/>
        <dsp:cNvSpPr/>
      </dsp:nvSpPr>
      <dsp:spPr>
        <a:xfrm>
          <a:off x="0" y="890071"/>
          <a:ext cx="5307979" cy="540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958" tIns="291592" rIns="41195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LIWC, DAL, sentiment from Pattern Library </a:t>
          </a:r>
        </a:p>
      </dsp:txBody>
      <dsp:txXfrm>
        <a:off x="0" y="890071"/>
        <a:ext cx="5307979" cy="540225"/>
      </dsp:txXfrm>
    </dsp:sp>
    <dsp:sp modelId="{E681D0ED-B2A8-4E69-B7E8-44F774A2977B}">
      <dsp:nvSpPr>
        <dsp:cNvPr id="0" name=""/>
        <dsp:cNvSpPr/>
      </dsp:nvSpPr>
      <dsp:spPr>
        <a:xfrm>
          <a:off x="265398" y="683431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Only </a:t>
          </a: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lexical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features</a:t>
          </a:r>
        </a:p>
      </dsp:txBody>
      <dsp:txXfrm>
        <a:off x="285573" y="703606"/>
        <a:ext cx="3675235" cy="372930"/>
      </dsp:txXfrm>
    </dsp:sp>
    <dsp:sp modelId="{EE0B26C6-0251-4F0D-869B-62D780CC2142}">
      <dsp:nvSpPr>
        <dsp:cNvPr id="0" name=""/>
        <dsp:cNvSpPr/>
      </dsp:nvSpPr>
      <dsp:spPr>
        <a:xfrm>
          <a:off x="0" y="1712536"/>
          <a:ext cx="530797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76CEC-6EEF-47A5-BF08-70CE4D8495B6}">
      <dsp:nvSpPr>
        <dsp:cNvPr id="0" name=""/>
        <dsp:cNvSpPr/>
      </dsp:nvSpPr>
      <dsp:spPr>
        <a:xfrm>
          <a:off x="265398" y="1592743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Lexical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features + text </a:t>
          </a: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573" y="1612918"/>
        <a:ext cx="3675235" cy="372930"/>
      </dsp:txXfrm>
    </dsp:sp>
    <dsp:sp modelId="{BC16F96D-6D02-4A1A-AD6D-7B85EC5110F3}">
      <dsp:nvSpPr>
        <dsp:cNvPr id="0" name=""/>
        <dsp:cNvSpPr/>
      </dsp:nvSpPr>
      <dsp:spPr>
        <a:xfrm>
          <a:off x="0" y="2347576"/>
          <a:ext cx="5307979" cy="1345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958" tIns="291592" rIns="41195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Emotion class + score, depression class + score, sentiment, lexical features related to emotion</a:t>
          </a:r>
          <a:b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(“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lex_liwc_sad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", "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lex_liwc_anger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", "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lex_liwc_anx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[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iety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]", "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lex_liwc_negemo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", "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lex_liwc_posemo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", "emotion", "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emotion_score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", "depression", “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depression_score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“,  "sentiment“)</a:t>
          </a:r>
        </a:p>
      </dsp:txBody>
      <dsp:txXfrm>
        <a:off x="0" y="2347576"/>
        <a:ext cx="5307979" cy="1345050"/>
      </dsp:txXfrm>
    </dsp:sp>
    <dsp:sp modelId="{73C021AC-1AEC-4C3E-A4DC-E8467DE8194F}">
      <dsp:nvSpPr>
        <dsp:cNvPr id="0" name=""/>
        <dsp:cNvSpPr/>
      </dsp:nvSpPr>
      <dsp:spPr>
        <a:xfrm>
          <a:off x="265398" y="2140936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Only </a:t>
          </a: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emotion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features</a:t>
          </a:r>
        </a:p>
      </dsp:txBody>
      <dsp:txXfrm>
        <a:off x="285573" y="2161111"/>
        <a:ext cx="3675235" cy="372930"/>
      </dsp:txXfrm>
    </dsp:sp>
    <dsp:sp modelId="{60D63EBC-4793-4710-AF3A-A518D4C00A19}">
      <dsp:nvSpPr>
        <dsp:cNvPr id="0" name=""/>
        <dsp:cNvSpPr/>
      </dsp:nvSpPr>
      <dsp:spPr>
        <a:xfrm>
          <a:off x="0" y="3974866"/>
          <a:ext cx="530797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3600A-FA96-4472-844F-DB7B532C0B4C}">
      <dsp:nvSpPr>
        <dsp:cNvPr id="0" name=""/>
        <dsp:cNvSpPr/>
      </dsp:nvSpPr>
      <dsp:spPr>
        <a:xfrm>
          <a:off x="265398" y="3855073"/>
          <a:ext cx="371558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40" tIns="0" rIns="1404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Emotion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features + text </a:t>
          </a: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embeddings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573" y="3875248"/>
        <a:ext cx="3675235" cy="3729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2BA19-732A-4A60-8AC8-FC2306903323}">
      <dsp:nvSpPr>
        <dsp:cNvPr id="0" name=""/>
        <dsp:cNvSpPr/>
      </dsp:nvSpPr>
      <dsp:spPr>
        <a:xfrm>
          <a:off x="156" y="0"/>
          <a:ext cx="5310317" cy="47210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rial" panose="020B0604020202020204" pitchFamily="34" charset="0"/>
              <a:cs typeface="Arial" panose="020B0604020202020204" pitchFamily="34" charset="0"/>
            </a:rPr>
            <a:t>Algorithms</a:t>
          </a:r>
          <a:endParaRPr lang="en-US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56" y="0"/>
        <a:ext cx="5310317" cy="1416326"/>
      </dsp:txXfrm>
    </dsp:sp>
    <dsp:sp modelId="{C5103FD5-0C7D-4131-97E6-FF67711E045D}">
      <dsp:nvSpPr>
        <dsp:cNvPr id="0" name=""/>
        <dsp:cNvSpPr/>
      </dsp:nvSpPr>
      <dsp:spPr>
        <a:xfrm>
          <a:off x="536552" y="1258804"/>
          <a:ext cx="4248254" cy="453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Grid Search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9828" y="1272080"/>
        <a:ext cx="4221702" cy="426711"/>
      </dsp:txXfrm>
    </dsp:sp>
    <dsp:sp modelId="{4B19B44C-F14A-43EE-A9AF-86016BD3ACB2}">
      <dsp:nvSpPr>
        <dsp:cNvPr id="0" name=""/>
        <dsp:cNvSpPr/>
      </dsp:nvSpPr>
      <dsp:spPr>
        <a:xfrm>
          <a:off x="536552" y="1781800"/>
          <a:ext cx="4248254" cy="453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77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3077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Regularization parameter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9828" y="1795076"/>
        <a:ext cx="4221702" cy="426711"/>
      </dsp:txXfrm>
    </dsp:sp>
    <dsp:sp modelId="{C99E322E-A978-4370-8033-918D33B6AEB5}">
      <dsp:nvSpPr>
        <dsp:cNvPr id="0" name=""/>
        <dsp:cNvSpPr/>
      </dsp:nvSpPr>
      <dsp:spPr>
        <a:xfrm>
          <a:off x="536552" y="2304797"/>
          <a:ext cx="4248254" cy="453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6154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6154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Solver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9828" y="2318073"/>
        <a:ext cx="4221702" cy="426711"/>
      </dsp:txXfrm>
    </dsp:sp>
    <dsp:sp modelId="{D037685E-440F-4D19-BD2C-DAA3E13F4774}">
      <dsp:nvSpPr>
        <dsp:cNvPr id="0" name=""/>
        <dsp:cNvSpPr/>
      </dsp:nvSpPr>
      <dsp:spPr>
        <a:xfrm>
          <a:off x="536552" y="2827793"/>
          <a:ext cx="4248254" cy="453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9231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9231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Neighbor</a:t>
          </a: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 number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9828" y="2841069"/>
        <a:ext cx="4221702" cy="426711"/>
      </dsp:txXfrm>
    </dsp:sp>
    <dsp:sp modelId="{E6FB3443-9981-4931-A786-DD043E6B3E2F}">
      <dsp:nvSpPr>
        <dsp:cNvPr id="0" name=""/>
        <dsp:cNvSpPr/>
      </dsp:nvSpPr>
      <dsp:spPr>
        <a:xfrm>
          <a:off x="536552" y="3350790"/>
          <a:ext cx="4248254" cy="453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2308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12308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Max iterations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9828" y="3364066"/>
        <a:ext cx="4221702" cy="426711"/>
      </dsp:txXfrm>
    </dsp:sp>
    <dsp:sp modelId="{8A9E7191-6E0B-47CD-BD20-356F487724B2}">
      <dsp:nvSpPr>
        <dsp:cNvPr id="0" name=""/>
        <dsp:cNvSpPr/>
      </dsp:nvSpPr>
      <dsp:spPr>
        <a:xfrm>
          <a:off x="536552" y="3873786"/>
          <a:ext cx="4248254" cy="453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5385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15385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GB" sz="16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scaling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9828" y="3887062"/>
        <a:ext cx="4221702" cy="426711"/>
      </dsp:txXfrm>
    </dsp:sp>
    <dsp:sp modelId="{A4D307BA-FFE2-4DD9-AF28-9EC7B60FEBB4}">
      <dsp:nvSpPr>
        <dsp:cNvPr id="0" name=""/>
        <dsp:cNvSpPr/>
      </dsp:nvSpPr>
      <dsp:spPr>
        <a:xfrm>
          <a:off x="5714111" y="0"/>
          <a:ext cx="5310317" cy="47210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rial" panose="020B0604020202020204" pitchFamily="34" charset="0"/>
              <a:cs typeface="Arial" panose="020B0604020202020204" pitchFamily="34" charset="0"/>
            </a:rPr>
            <a:t>Neural</a:t>
          </a:r>
          <a:r>
            <a:rPr lang="en-GB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2000" b="1" kern="1200" dirty="0">
              <a:latin typeface="Arial" panose="020B0604020202020204" pitchFamily="34" charset="0"/>
              <a:cs typeface="Arial" panose="020B0604020202020204" pitchFamily="34" charset="0"/>
            </a:rPr>
            <a:t>Networks</a:t>
          </a:r>
          <a:endParaRPr lang="en-US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14111" y="0"/>
        <a:ext cx="5310317" cy="1416326"/>
      </dsp:txXfrm>
    </dsp:sp>
    <dsp:sp modelId="{07EF3EA5-4CF0-48F2-A02A-50FF30A7F5D6}">
      <dsp:nvSpPr>
        <dsp:cNvPr id="0" name=""/>
        <dsp:cNvSpPr/>
      </dsp:nvSpPr>
      <dsp:spPr>
        <a:xfrm>
          <a:off x="6266809" y="1255404"/>
          <a:ext cx="4248254" cy="337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8462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18462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Grid Search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76705" y="1265300"/>
        <a:ext cx="4228462" cy="318095"/>
      </dsp:txXfrm>
    </dsp:sp>
    <dsp:sp modelId="{E5513734-4327-407A-BBEF-E232B8BF2C76}">
      <dsp:nvSpPr>
        <dsp:cNvPr id="0" name=""/>
        <dsp:cNvSpPr/>
      </dsp:nvSpPr>
      <dsp:spPr>
        <a:xfrm>
          <a:off x="6266809" y="1645274"/>
          <a:ext cx="4248254" cy="337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1538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21538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Layer units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76705" y="1655170"/>
        <a:ext cx="4228462" cy="318095"/>
      </dsp:txXfrm>
    </dsp:sp>
    <dsp:sp modelId="{C6D860EA-8359-45B6-A82E-51039157E7D6}">
      <dsp:nvSpPr>
        <dsp:cNvPr id="0" name=""/>
        <dsp:cNvSpPr/>
      </dsp:nvSpPr>
      <dsp:spPr>
        <a:xfrm>
          <a:off x="6266809" y="2035144"/>
          <a:ext cx="4248254" cy="337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4615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24615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Filters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76705" y="2045040"/>
        <a:ext cx="4228462" cy="318095"/>
      </dsp:txXfrm>
    </dsp:sp>
    <dsp:sp modelId="{76FC5E60-473D-45D5-AA25-7CE09E37C7AC}">
      <dsp:nvSpPr>
        <dsp:cNvPr id="0" name=""/>
        <dsp:cNvSpPr/>
      </dsp:nvSpPr>
      <dsp:spPr>
        <a:xfrm>
          <a:off x="6266809" y="2425014"/>
          <a:ext cx="4248254" cy="337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7692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27692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Filter size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76705" y="2434910"/>
        <a:ext cx="4228462" cy="318095"/>
      </dsp:txXfrm>
    </dsp:sp>
    <dsp:sp modelId="{E4A49662-BB9A-4548-86B3-435F914348B8}">
      <dsp:nvSpPr>
        <dsp:cNvPr id="0" name=""/>
        <dsp:cNvSpPr/>
      </dsp:nvSpPr>
      <dsp:spPr>
        <a:xfrm>
          <a:off x="6266809" y="2814884"/>
          <a:ext cx="4248254" cy="337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769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30769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Layer activation functions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76705" y="2824780"/>
        <a:ext cx="4228462" cy="318095"/>
      </dsp:txXfrm>
    </dsp:sp>
    <dsp:sp modelId="{5C495E81-735E-47D9-8945-DE9C5FF4F822}">
      <dsp:nvSpPr>
        <dsp:cNvPr id="0" name=""/>
        <dsp:cNvSpPr/>
      </dsp:nvSpPr>
      <dsp:spPr>
        <a:xfrm>
          <a:off x="6266809" y="3204754"/>
          <a:ext cx="4248254" cy="337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3846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33846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Dropout rate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76705" y="3214650"/>
        <a:ext cx="4228462" cy="318095"/>
      </dsp:txXfrm>
    </dsp:sp>
    <dsp:sp modelId="{84F7AA3B-DEBA-4465-8DD1-47A73097A34A}">
      <dsp:nvSpPr>
        <dsp:cNvPr id="0" name=""/>
        <dsp:cNvSpPr/>
      </dsp:nvSpPr>
      <dsp:spPr>
        <a:xfrm>
          <a:off x="6266809" y="3594624"/>
          <a:ext cx="4248254" cy="337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6923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36923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Kernel </a:t>
          </a:r>
          <a:r>
            <a:rPr lang="en-GB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regularizers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76705" y="3604520"/>
        <a:ext cx="4228462" cy="318095"/>
      </dsp:txXfrm>
    </dsp:sp>
    <dsp:sp modelId="{C537A4DD-1975-4954-B1F4-36EF9E5CC4BF}">
      <dsp:nvSpPr>
        <dsp:cNvPr id="0" name=""/>
        <dsp:cNvSpPr/>
      </dsp:nvSpPr>
      <dsp:spPr>
        <a:xfrm>
          <a:off x="6266809" y="3984494"/>
          <a:ext cx="4248254" cy="3378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10000"/>
              </a:schemeClr>
            </a:gs>
            <a:gs pos="84000">
              <a:schemeClr val="accent1">
                <a:alpha val="90000"/>
                <a:hueOff val="0"/>
                <a:satOff val="0"/>
                <a:lumOff val="0"/>
                <a:alphaOff val="-4000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GB" sz="16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1600" b="0" kern="1200" dirty="0">
              <a:latin typeface="Arial" panose="020B0604020202020204" pitchFamily="34" charset="0"/>
              <a:cs typeface="Arial" panose="020B0604020202020204" pitchFamily="34" charset="0"/>
            </a:rPr>
            <a:t>scaling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76705" y="3994390"/>
        <a:ext cx="4228462" cy="3180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2879-1653-49F5-B790-CAC210DFB1B0}">
      <dsp:nvSpPr>
        <dsp:cNvPr id="0" name=""/>
        <dsp:cNvSpPr/>
      </dsp:nvSpPr>
      <dsp:spPr>
        <a:xfrm>
          <a:off x="1373318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Word2Vec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CNN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All Features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73318" y="44570"/>
        <a:ext cx="1928794" cy="289319"/>
      </dsp:txXfrm>
    </dsp:sp>
    <dsp:sp modelId="{700A0770-9EC0-4444-A796-4D1FF0243DDD}">
      <dsp:nvSpPr>
        <dsp:cNvPr id="0" name=""/>
        <dsp:cNvSpPr/>
      </dsp:nvSpPr>
      <dsp:spPr>
        <a:xfrm>
          <a:off x="1373318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7868" t="-1542" r="-13408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1DB69-A078-4B6D-AAF6-46C908B48449}">
      <dsp:nvSpPr>
        <dsp:cNvPr id="0" name=""/>
        <dsp:cNvSpPr/>
      </dsp:nvSpPr>
      <dsp:spPr>
        <a:xfrm>
          <a:off x="3506002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</a:t>
          </a:r>
          <a:r>
            <a:rPr lang="en-GB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c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LIWC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06002" y="44570"/>
        <a:ext cx="1928794" cy="289319"/>
      </dsp:txXfrm>
    </dsp:sp>
    <dsp:sp modelId="{5CC7BD26-DC09-44C4-953E-23E301917528}">
      <dsp:nvSpPr>
        <dsp:cNvPr id="0" name=""/>
        <dsp:cNvSpPr/>
      </dsp:nvSpPr>
      <dsp:spPr>
        <a:xfrm>
          <a:off x="3506002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3777" t="-1174" r="-12354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18644-F3FF-4869-8E73-5285B744EC9A}">
      <dsp:nvSpPr>
        <dsp:cNvPr id="0" name=""/>
        <dsp:cNvSpPr/>
      </dsp:nvSpPr>
      <dsp:spPr>
        <a:xfrm>
          <a:off x="5638686" y="44570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Word2Ve</a:t>
          </a:r>
          <a:r>
            <a:rPr lang="en-GB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c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38686" y="44570"/>
        <a:ext cx="1928794" cy="289319"/>
      </dsp:txXfrm>
    </dsp:sp>
    <dsp:sp modelId="{AEC78400-DF04-4332-832E-4F2AB38200E4}">
      <dsp:nvSpPr>
        <dsp:cNvPr id="0" name=""/>
        <dsp:cNvSpPr/>
      </dsp:nvSpPr>
      <dsp:spPr>
        <a:xfrm>
          <a:off x="5638686" y="391233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6302" t="-1174" r="-12768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67C87-273F-44F4-AC7B-D8DB0ECCC9FC}">
      <dsp:nvSpPr>
        <dsp:cNvPr id="0" name=""/>
        <dsp:cNvSpPr/>
      </dsp:nvSpPr>
      <dsp:spPr>
        <a:xfrm>
          <a:off x="1373318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CNN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All Features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73318" y="2512907"/>
        <a:ext cx="1928794" cy="289319"/>
      </dsp:txXfrm>
    </dsp:sp>
    <dsp:sp modelId="{C4C70B43-CCD2-48B8-A996-9F38BE954185}">
      <dsp:nvSpPr>
        <dsp:cNvPr id="0" name=""/>
        <dsp:cNvSpPr/>
      </dsp:nvSpPr>
      <dsp:spPr>
        <a:xfrm>
          <a:off x="1373318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-7500" t="-1624" r="-12673" b="1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05599-85C9-42B7-997B-77508ACD4F94}">
      <dsp:nvSpPr>
        <dsp:cNvPr id="0" name=""/>
        <dsp:cNvSpPr/>
      </dsp:nvSpPr>
      <dsp:spPr>
        <a:xfrm>
          <a:off x="3506002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LIWC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06002" y="2512907"/>
        <a:ext cx="1928794" cy="289319"/>
      </dsp:txXfrm>
    </dsp:sp>
    <dsp:sp modelId="{DF464DB4-20E0-408D-876C-EAD682EF5728}">
      <dsp:nvSpPr>
        <dsp:cNvPr id="0" name=""/>
        <dsp:cNvSpPr/>
      </dsp:nvSpPr>
      <dsp:spPr>
        <a:xfrm>
          <a:off x="3506002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5"/>
          <a:srcRect/>
          <a:stretch>
            <a:fillRect l="-5982" t="-1256" r="-14927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4FC45-EA50-4945-98C0-8FE9395A3F27}">
      <dsp:nvSpPr>
        <dsp:cNvPr id="0" name=""/>
        <dsp:cNvSpPr/>
      </dsp:nvSpPr>
      <dsp:spPr>
        <a:xfrm>
          <a:off x="5638686" y="2512907"/>
          <a:ext cx="1928794" cy="289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3429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BERT</a:t>
          </a:r>
          <a: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– </a:t>
          </a:r>
          <a:r>
            <a:rPr lang="en-US" sz="900" kern="1200" dirty="0" err="1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BiGRU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l-GR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</a:br>
          <a:r>
            <a:rPr lang="en-US" sz="900" i="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Emotion &amp; De</a:t>
          </a:r>
          <a:r>
            <a:rPr lang="en-US" sz="900" kern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rPr>
            <a:t>pression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38686" y="2512907"/>
        <a:ext cx="1928794" cy="289319"/>
      </dsp:txXfrm>
    </dsp:sp>
    <dsp:sp modelId="{00E1FEFA-948B-4C6B-85B7-D9F85B15BDE2}">
      <dsp:nvSpPr>
        <dsp:cNvPr id="0" name=""/>
        <dsp:cNvSpPr/>
      </dsp:nvSpPr>
      <dsp:spPr>
        <a:xfrm>
          <a:off x="5638686" y="2859570"/>
          <a:ext cx="1928794" cy="1928794"/>
        </a:xfrm>
        <a:prstGeom prst="rect">
          <a:avLst/>
        </a:prstGeom>
        <a:blipFill dpi="0" rotWithShape="1">
          <a:blip xmlns:r="http://schemas.openxmlformats.org/officeDocument/2006/relationships" r:embed="rId6"/>
          <a:srcRect/>
          <a:stretch>
            <a:fillRect l="-6302" t="-888" r="-12768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F869721-F543-4A6C-BF9D-65D7CC540427}" type="datetimeFigureOut">
              <a:rPr lang="en-US" smtClean="0"/>
              <a:t>7/13/2022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732326A-4C88-4AFB-AA5B-5919D81DFF5B}" type="datetimeFigureOut">
              <a:rPr lang="en-US" smtClean="0"/>
              <a:t>7/13/2022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2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86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42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43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88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6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20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12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7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5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5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ergycue.it/ia-machine-learning-scienze-molecolari-materiali/13055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reflection blurRad="6350" stA="12000" endPos="45500" dir="5400000" sy="-100000" algn="bl" rotWithShape="0"/>
                </a:effectLst>
              </a:rPr>
              <a:t>Stress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5791096"/>
            <a:ext cx="10993546" cy="48482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7CEBFF"/>
                </a:solidFill>
              </a:rPr>
              <a:t>M908 – MINI PROJECT</a:t>
            </a:r>
            <a:endParaRPr lang="en-US" dirty="0">
              <a:solidFill>
                <a:srgbClr val="7CEBFF"/>
              </a:solidFill>
            </a:endParaRPr>
          </a:p>
          <a:p>
            <a:endParaRPr lang="en-GB" dirty="0">
              <a:solidFill>
                <a:srgbClr val="7CEBFF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CE3440D-08AD-DD62-4DD4-374B72630578}"/>
              </a:ext>
            </a:extLst>
          </p:cNvPr>
          <p:cNvSpPr txBox="1">
            <a:spLocks/>
          </p:cNvSpPr>
          <p:nvPr/>
        </p:nvSpPr>
        <p:spPr>
          <a:xfrm>
            <a:off x="9425489" y="5882579"/>
            <a:ext cx="2185317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900" dirty="0">
                <a:solidFill>
                  <a:srgbClr val="7CEBFF"/>
                </a:solidFill>
                <a:latin typeface="Lucida Sans Typewriter" panose="020B0509030504030204" pitchFamily="49" charset="0"/>
              </a:rPr>
              <a:t>Christina-Theano Kylafi</a:t>
            </a:r>
          </a:p>
          <a:p>
            <a:pPr algn="r"/>
            <a:r>
              <a:rPr lang="en-GB" sz="900" dirty="0">
                <a:solidFill>
                  <a:srgbClr val="7CEBFF"/>
                </a:solidFill>
                <a:latin typeface="Lucida Sans Typewriter" panose="020B0509030504030204" pitchFamily="49" charset="0"/>
              </a:rPr>
              <a:t>lt1200012</a:t>
            </a:r>
            <a:endParaRPr lang="en-US" sz="900" dirty="0">
              <a:solidFill>
                <a:srgbClr val="7CEBFF"/>
              </a:solidFill>
              <a:latin typeface="Lucida Sans Typewriter" panose="020B0509030504030204" pitchFamily="49" charset="0"/>
            </a:endParaRPr>
          </a:p>
          <a:p>
            <a:pPr algn="r"/>
            <a:endParaRPr lang="en-GB" sz="900" dirty="0">
              <a:solidFill>
                <a:srgbClr val="7CEBFF"/>
              </a:solidFill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03EA-B6DA-E899-A326-45CA0A3E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- classifiers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4EDB1-F855-AECA-ABF2-BC536965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559" y="2142500"/>
            <a:ext cx="3530992" cy="4618720"/>
          </a:xfrm>
        </p:spPr>
        <p:txBody>
          <a:bodyPr numCol="1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Non NNs</a:t>
            </a:r>
            <a:endParaRPr lang="el-G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ogistic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egression</a:t>
            </a:r>
          </a:p>
          <a:p>
            <a:pPr lvl="1">
              <a:lnSpc>
                <a:spcPct val="150000"/>
              </a:lnSpc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earest </a:t>
            </a:r>
            <a:r>
              <a:rPr lang="en-GB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eighbors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upport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ector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achine</a:t>
            </a:r>
          </a:p>
          <a:p>
            <a:pPr lvl="1">
              <a:lnSpc>
                <a:spcPct val="150000"/>
              </a:lnSpc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andom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C88517-F244-24BD-3763-892103B793D1}"/>
              </a:ext>
            </a:extLst>
          </p:cNvPr>
          <p:cNvSpPr txBox="1">
            <a:spLocks/>
          </p:cNvSpPr>
          <p:nvPr/>
        </p:nvSpPr>
        <p:spPr>
          <a:xfrm>
            <a:off x="3521073" y="2142500"/>
            <a:ext cx="3383434" cy="41381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NNs</a:t>
            </a:r>
            <a:endParaRPr lang="el-G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AF1740-60F2-47D7-7930-136859F122FD}"/>
              </a:ext>
            </a:extLst>
          </p:cNvPr>
          <p:cNvSpPr txBox="1">
            <a:spLocks/>
          </p:cNvSpPr>
          <p:nvPr/>
        </p:nvSpPr>
        <p:spPr>
          <a:xfrm>
            <a:off x="4175298" y="2773334"/>
            <a:ext cx="2704436" cy="3963387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directional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Layers: </a:t>
            </a:r>
          </a:p>
          <a:p>
            <a:pPr lvl="1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endParaRPr lang="en-GB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Bidirectional LSTM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 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D2E485-840F-6D65-56DD-02C7A35BD073}"/>
              </a:ext>
            </a:extLst>
          </p:cNvPr>
          <p:cNvSpPr txBox="1">
            <a:spLocks/>
          </p:cNvSpPr>
          <p:nvPr/>
        </p:nvSpPr>
        <p:spPr>
          <a:xfrm>
            <a:off x="6880234" y="2773334"/>
            <a:ext cx="2338875" cy="3963387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Layers: 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Pooling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Pooling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Flatten 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111186-9DAC-4CBA-7BDC-B9A8419394A1}"/>
              </a:ext>
            </a:extLst>
          </p:cNvPr>
          <p:cNvSpPr txBox="1">
            <a:spLocks/>
          </p:cNvSpPr>
          <p:nvPr/>
        </p:nvSpPr>
        <p:spPr>
          <a:xfrm>
            <a:off x="9220109" y="2773337"/>
            <a:ext cx="2444521" cy="396338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directional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Layers: 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Bidirectional GRU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</a:p>
          <a:p>
            <a:pPr lvl="1"/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03EA-B6DA-E899-A326-45CA0A3E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– parameter fine-tuning</a:t>
            </a:r>
            <a:endParaRPr lang="en-US" dirty="0"/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B12F9C99-F01E-5466-0E4B-F5217BDBB5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612006"/>
              </p:ext>
            </p:extLst>
          </p:nvPr>
        </p:nvGraphicFramePr>
        <p:xfrm>
          <a:off x="581025" y="1918252"/>
          <a:ext cx="11029950" cy="472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417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1B24-791B-A059-659C-4FB9D841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scores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DCA967-DD9A-D2E5-3EF8-430A25228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26720"/>
              </p:ext>
            </p:extLst>
          </p:nvPr>
        </p:nvGraphicFramePr>
        <p:xfrm>
          <a:off x="581026" y="2353092"/>
          <a:ext cx="11029617" cy="34686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9197">
                  <a:extLst>
                    <a:ext uri="{9D8B030D-6E8A-4147-A177-3AD203B41FA5}">
                      <a16:colId xmlns:a16="http://schemas.microsoft.com/office/drawing/2014/main" val="3695828294"/>
                    </a:ext>
                  </a:extLst>
                </a:gridCol>
                <a:gridCol w="1646780">
                  <a:extLst>
                    <a:ext uri="{9D8B030D-6E8A-4147-A177-3AD203B41FA5}">
                      <a16:colId xmlns:a16="http://schemas.microsoft.com/office/drawing/2014/main" val="456886067"/>
                    </a:ext>
                  </a:extLst>
                </a:gridCol>
                <a:gridCol w="1812105">
                  <a:extLst>
                    <a:ext uri="{9D8B030D-6E8A-4147-A177-3AD203B41FA5}">
                      <a16:colId xmlns:a16="http://schemas.microsoft.com/office/drawing/2014/main" val="3746985949"/>
                    </a:ext>
                  </a:extLst>
                </a:gridCol>
                <a:gridCol w="2592892">
                  <a:extLst>
                    <a:ext uri="{9D8B030D-6E8A-4147-A177-3AD203B41FA5}">
                      <a16:colId xmlns:a16="http://schemas.microsoft.com/office/drawing/2014/main" val="2708972991"/>
                    </a:ext>
                  </a:extLst>
                </a:gridCol>
                <a:gridCol w="2848643">
                  <a:extLst>
                    <a:ext uri="{9D8B030D-6E8A-4147-A177-3AD203B41FA5}">
                      <a16:colId xmlns:a16="http://schemas.microsoft.com/office/drawing/2014/main" val="2356292468"/>
                    </a:ext>
                  </a:extLst>
                </a:gridCol>
              </a:tblGrid>
              <a:tr h="1222218">
                <a:tc gridSpan="3"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Class Scores</a:t>
                      </a:r>
                    </a:p>
                    <a:p>
                      <a:r>
                        <a:rPr lang="en-US" sz="1200" b="0" dirty="0">
                          <a:effectLst/>
                        </a:rPr>
                        <a:t>(All Features)</a:t>
                      </a:r>
                      <a:endParaRPr lang="en-US" sz="1100" b="0" dirty="0">
                        <a:effectLst/>
                      </a:endParaRPr>
                    </a:p>
                    <a:p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Text</a:t>
                      </a: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Embeddings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Classifier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extLst>
                  <a:ext uri="{0D108BD9-81ED-4DB2-BD59-A6C34878D82A}">
                    <a16:rowId xmlns:a16="http://schemas.microsoft.com/office/drawing/2014/main" val="1470115049"/>
                  </a:ext>
                </a:extLst>
              </a:tr>
              <a:tr h="398793"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Class 0</a:t>
                      </a:r>
                      <a:endParaRPr lang="en-US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(not stressed)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Recall</a:t>
                      </a: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Word2Vec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KNN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extLst>
                  <a:ext uri="{0D108BD9-81ED-4DB2-BD59-A6C34878D82A}">
                    <a16:rowId xmlns:a16="http://schemas.microsoft.com/office/drawing/2014/main" val="3105207638"/>
                  </a:ext>
                </a:extLst>
              </a:tr>
              <a:tr h="2961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Precision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0.84 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Word2Vec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extLst>
                  <a:ext uri="{0D108BD9-81ED-4DB2-BD59-A6C34878D82A}">
                    <a16:rowId xmlns:a16="http://schemas.microsoft.com/office/drawing/2014/main" val="2540929592"/>
                  </a:ext>
                </a:extLst>
              </a:tr>
              <a:tr h="2961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r>
                        <a:rPr lang="en-US" sz="1200" baseline="-25000" dirty="0"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Word2Vec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extLst>
                  <a:ext uri="{0D108BD9-81ED-4DB2-BD59-A6C34878D82A}">
                    <a16:rowId xmlns:a16="http://schemas.microsoft.com/office/drawing/2014/main" val="1914592137"/>
                  </a:ext>
                </a:extLst>
              </a:tr>
              <a:tr h="2961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extLst>
                  <a:ext uri="{0D108BD9-81ED-4DB2-BD59-A6C34878D82A}">
                    <a16:rowId xmlns:a16="http://schemas.microsoft.com/office/drawing/2014/main" val="2536977394"/>
                  </a:ext>
                </a:extLst>
              </a:tr>
              <a:tr h="366980"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Class 1</a:t>
                      </a:r>
                      <a:endParaRPr lang="en-US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(stressed)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Recall</a:t>
                      </a: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0.87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Word2Vec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KNN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extLst>
                  <a:ext uri="{0D108BD9-81ED-4DB2-BD59-A6C34878D82A}">
                    <a16:rowId xmlns:a16="http://schemas.microsoft.com/office/drawing/2014/main" val="73100388"/>
                  </a:ext>
                </a:extLst>
              </a:tr>
              <a:tr h="2961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Precision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0.81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Word2Vec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KNN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extLst>
                  <a:ext uri="{0D108BD9-81ED-4DB2-BD59-A6C34878D82A}">
                    <a16:rowId xmlns:a16="http://schemas.microsoft.com/office/drawing/2014/main" val="1191218561"/>
                  </a:ext>
                </a:extLst>
              </a:tr>
              <a:tr h="2961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r>
                        <a:rPr lang="en-US" sz="1200" baseline="-25000" dirty="0"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0.84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Word2Vec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01" marR="67901" marT="0" marB="0" anchor="ctr"/>
                </a:tc>
                <a:extLst>
                  <a:ext uri="{0D108BD9-81ED-4DB2-BD59-A6C34878D82A}">
                    <a16:rowId xmlns:a16="http://schemas.microsoft.com/office/drawing/2014/main" val="3015133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64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en-GB" dirty="0"/>
              <a:t>–</a:t>
            </a:r>
            <a:r>
              <a:rPr lang="en-US" dirty="0"/>
              <a:t> Learning Curves ( Loss )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01C674-DAC6-4614-5510-DBDA0529DD60}"/>
              </a:ext>
            </a:extLst>
          </p:cNvPr>
          <p:cNvGrpSpPr/>
          <p:nvPr/>
        </p:nvGrpSpPr>
        <p:grpSpPr>
          <a:xfrm>
            <a:off x="-505639" y="1899683"/>
            <a:ext cx="14246447" cy="4832936"/>
            <a:chOff x="-505639" y="1899683"/>
            <a:chExt cx="14246447" cy="4832936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D3F0225A-DC66-51C8-93FD-C0F9F718A9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2298747"/>
                </p:ext>
              </p:extLst>
            </p:nvPr>
          </p:nvGraphicFramePr>
          <p:xfrm>
            <a:off x="-505639" y="1899683"/>
            <a:ext cx="8940800" cy="48329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5" name="Diagram 14">
              <a:extLst>
                <a:ext uri="{FF2B5EF4-FFF2-40B4-BE49-F238E27FC236}">
                  <a16:creationId xmlns:a16="http://schemas.microsoft.com/office/drawing/2014/main" id="{9538E0D8-C945-64FE-18EC-D744266386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12732661"/>
                </p:ext>
              </p:extLst>
            </p:nvPr>
          </p:nvGraphicFramePr>
          <p:xfrm>
            <a:off x="4800008" y="1899683"/>
            <a:ext cx="8940800" cy="48329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en-GB" dirty="0"/>
              <a:t>–</a:t>
            </a:r>
            <a:r>
              <a:rPr lang="en-US" dirty="0"/>
              <a:t> Learning Curves  ( F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01C674-DAC6-4614-5510-DBDA0529DD60}"/>
              </a:ext>
            </a:extLst>
          </p:cNvPr>
          <p:cNvGrpSpPr/>
          <p:nvPr/>
        </p:nvGrpSpPr>
        <p:grpSpPr>
          <a:xfrm>
            <a:off x="-505639" y="1899683"/>
            <a:ext cx="14246447" cy="4832936"/>
            <a:chOff x="-505639" y="1899683"/>
            <a:chExt cx="14246447" cy="4832936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D3F0225A-DC66-51C8-93FD-C0F9F718A9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956533"/>
                </p:ext>
              </p:extLst>
            </p:nvPr>
          </p:nvGraphicFramePr>
          <p:xfrm>
            <a:off x="-505639" y="1899683"/>
            <a:ext cx="8940800" cy="48329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5" name="Diagram 14">
              <a:extLst>
                <a:ext uri="{FF2B5EF4-FFF2-40B4-BE49-F238E27FC236}">
                  <a16:creationId xmlns:a16="http://schemas.microsoft.com/office/drawing/2014/main" id="{9538E0D8-C945-64FE-18EC-D744266386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27463693"/>
                </p:ext>
              </p:extLst>
            </p:nvPr>
          </p:nvGraphicFramePr>
          <p:xfrm>
            <a:off x="4800008" y="1899683"/>
            <a:ext cx="8940800" cy="48329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06960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</a:t>
            </a:r>
            <a:r>
              <a:rPr lang="en-US" dirty="0"/>
              <a:t>ROC Curves 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A8C6D-443B-DA17-B876-6F3DCE8DC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6" t="7282" r="9059" b="7104"/>
          <a:stretch/>
        </p:blipFill>
        <p:spPr>
          <a:xfrm>
            <a:off x="149668" y="2218660"/>
            <a:ext cx="5844758" cy="4054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726720-A41C-D451-4EF2-05800DAF8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16" t="6311" r="6892" b="6394"/>
          <a:stretch/>
        </p:blipFill>
        <p:spPr>
          <a:xfrm>
            <a:off x="5994426" y="2169043"/>
            <a:ext cx="6008048" cy="4104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D039A-09C6-F499-00F2-D6CF8494316B}"/>
              </a:ext>
            </a:extLst>
          </p:cNvPr>
          <p:cNvSpPr txBox="1"/>
          <p:nvPr/>
        </p:nvSpPr>
        <p:spPr>
          <a:xfrm>
            <a:off x="5751931" y="1920211"/>
            <a:ext cx="68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7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</a:t>
            </a:r>
            <a:r>
              <a:rPr lang="en-US" dirty="0"/>
              <a:t>ROC Curves 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A8C6D-443B-DA17-B876-6F3DCE8DC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0" t="6807" r="8194" b="6890"/>
          <a:stretch/>
        </p:blipFill>
        <p:spPr>
          <a:xfrm>
            <a:off x="109588" y="2239924"/>
            <a:ext cx="5865911" cy="4030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726720-A41C-D451-4EF2-05800DAF84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" r="155"/>
          <a:stretch/>
        </p:blipFill>
        <p:spPr>
          <a:xfrm>
            <a:off x="5425012" y="1931611"/>
            <a:ext cx="6948019" cy="4646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D039A-09C6-F499-00F2-D6CF8494316B}"/>
              </a:ext>
            </a:extLst>
          </p:cNvPr>
          <p:cNvSpPr txBox="1"/>
          <p:nvPr/>
        </p:nvSpPr>
        <p:spPr>
          <a:xfrm>
            <a:off x="5560545" y="1948448"/>
            <a:ext cx="117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9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7507082" cy="94997"/>
            <a:chOff x="438068" y="457200"/>
            <a:chExt cx="7507082" cy="949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410981"/>
              </p:ext>
            </p:extLst>
          </p:nvPr>
        </p:nvGraphicFramePr>
        <p:xfrm>
          <a:off x="719570" y="1931158"/>
          <a:ext cx="7902791" cy="4802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91265FC8-8755-6A45-5457-A71D2EF7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006956"/>
            <a:ext cx="8038161" cy="1121871"/>
          </a:xfrm>
          <a:solidFill>
            <a:schemeClr val="accent1">
              <a:lumMod val="75000"/>
              <a:alpha val="30196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42043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9949"/>
            <a:ext cx="12191980" cy="6857990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7507082" cy="94997"/>
            <a:chOff x="438068" y="457200"/>
            <a:chExt cx="7507082" cy="949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31614"/>
              </p:ext>
            </p:extLst>
          </p:nvPr>
        </p:nvGraphicFramePr>
        <p:xfrm>
          <a:off x="719570" y="2198253"/>
          <a:ext cx="7902791" cy="4315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91265FC8-8755-6A45-5457-A71D2EF7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9535"/>
            <a:ext cx="8038161" cy="1121871"/>
          </a:xfrm>
          <a:solidFill>
            <a:schemeClr val="accent1">
              <a:lumMod val="75000"/>
              <a:alpha val="30196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GB" dirty="0"/>
              <a:t>Future 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0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D3D4D">
                <a:lumMod val="37000"/>
              </a:srgbClr>
            </a:gs>
            <a:gs pos="57000">
              <a:schemeClr val="accent2">
                <a:lumMod val="2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3019" y="3032411"/>
            <a:ext cx="3081576" cy="793178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  <a:latin typeface="Ink Free" panose="03080402000500000000" pitchFamily="66" charset="0"/>
              </a:rPr>
              <a:t>T</a:t>
            </a:r>
            <a:r>
              <a:rPr lang="en-US" sz="4000" b="1" dirty="0">
                <a:solidFill>
                  <a:srgbClr val="FFFFFF"/>
                </a:solidFill>
                <a:latin typeface="Ink Free" panose="03080402000500000000" pitchFamily="66" charset="0"/>
              </a:rPr>
              <a:t>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212" r="9212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7507082" cy="94997"/>
            <a:chOff x="438068" y="457200"/>
            <a:chExt cx="7507082" cy="949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271945"/>
              </p:ext>
            </p:extLst>
          </p:nvPr>
        </p:nvGraphicFramePr>
        <p:xfrm>
          <a:off x="719570" y="2062406"/>
          <a:ext cx="7906979" cy="453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91265FC8-8755-6A45-5457-A71D2EF7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8042420" cy="1121871"/>
          </a:xfrm>
          <a:solidFill>
            <a:schemeClr val="accent1">
              <a:lumMod val="75000"/>
              <a:alpha val="30196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1879-CA7F-5324-D3B9-A50C55CA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Features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3498E5-EBBE-0CDD-4798-B8DC39DA4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654295"/>
              </p:ext>
            </p:extLst>
          </p:nvPr>
        </p:nvGraphicFramePr>
        <p:xfrm>
          <a:off x="581193" y="1991834"/>
          <a:ext cx="11029615" cy="4593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767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1879-CA7F-5324-D3B9-A50C55CA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LIWC</a:t>
            </a:r>
            <a:endParaRPr lang="en-US" dirty="0"/>
          </a:p>
        </p:txBody>
      </p:sp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7ABFA6ED-7434-B972-DB36-ADDEF6797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970" t="12205" r="29079" b="4364"/>
          <a:stretch/>
        </p:blipFill>
        <p:spPr>
          <a:xfrm>
            <a:off x="6776117" y="1891306"/>
            <a:ext cx="4841741" cy="4824254"/>
          </a:xfr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2F85E6F9-9EE0-C990-69FF-D17677F65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3" t="27580" r="4060" b="8441"/>
          <a:stretch/>
        </p:blipFill>
        <p:spPr>
          <a:xfrm>
            <a:off x="574142" y="1970915"/>
            <a:ext cx="6194925" cy="46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8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1879-CA7F-5324-D3B9-A50C55CA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 Visualization  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2CA1D3-E6C7-5341-C718-7AEAA48263F0}"/>
              </a:ext>
            </a:extLst>
          </p:cNvPr>
          <p:cNvGrpSpPr/>
          <p:nvPr/>
        </p:nvGrpSpPr>
        <p:grpSpPr>
          <a:xfrm>
            <a:off x="144774" y="2258112"/>
            <a:ext cx="5796812" cy="3696122"/>
            <a:chOff x="0" y="0"/>
            <a:chExt cx="6121400" cy="3859943"/>
          </a:xfrm>
        </p:grpSpPr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5E3EF482-72F4-5D50-45BB-32FAA3C4E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1" t="8554" r="8141"/>
            <a:stretch/>
          </p:blipFill>
          <p:spPr bwMode="auto">
            <a:xfrm>
              <a:off x="0" y="0"/>
              <a:ext cx="6121400" cy="35477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Text Box 70">
              <a:extLst>
                <a:ext uri="{FF2B5EF4-FFF2-40B4-BE49-F238E27FC236}">
                  <a16:creationId xmlns:a16="http://schemas.microsoft.com/office/drawing/2014/main" id="{6C0AB284-5B43-2492-BA37-663E03D42672}"/>
                </a:ext>
              </a:extLst>
            </p:cNvPr>
            <p:cNvSpPr txBox="1"/>
            <p:nvPr/>
          </p:nvSpPr>
          <p:spPr>
            <a:xfrm>
              <a:off x="1493881" y="3711038"/>
              <a:ext cx="2971241" cy="14890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00"/>
                </a:spcAft>
              </a:pPr>
              <a:r>
                <a:rPr lang="en-US" sz="800" b="1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Figure 1.</a:t>
              </a:r>
              <a:r>
                <a:rPr lang="en-US" sz="800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Label: </a:t>
              </a:r>
              <a:r>
                <a:rPr lang="en-US" sz="800" b="1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Not stressed</a:t>
              </a:r>
              <a:r>
                <a:rPr lang="en-US" sz="800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-&gt; Subreddit – Emotion graph</a:t>
              </a:r>
              <a:endParaRPr lang="en-US" sz="900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EB83D7-C4C2-956C-1D89-74D0E60BD263}"/>
              </a:ext>
            </a:extLst>
          </p:cNvPr>
          <p:cNvGrpSpPr/>
          <p:nvPr/>
        </p:nvGrpSpPr>
        <p:grpSpPr>
          <a:xfrm>
            <a:off x="6096000" y="2216491"/>
            <a:ext cx="5867642" cy="3737743"/>
            <a:chOff x="0" y="0"/>
            <a:chExt cx="6183630" cy="3882913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9C233E11-CC7F-DEED-A75C-CB9000634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8" t="7897" r="7347"/>
            <a:stretch/>
          </p:blipFill>
          <p:spPr bwMode="auto">
            <a:xfrm>
              <a:off x="0" y="0"/>
              <a:ext cx="6183630" cy="35801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 Box 72">
              <a:extLst>
                <a:ext uri="{FF2B5EF4-FFF2-40B4-BE49-F238E27FC236}">
                  <a16:creationId xmlns:a16="http://schemas.microsoft.com/office/drawing/2014/main" id="{E1E6ACCF-A461-D493-EE91-B7D4C22E3173}"/>
                </a:ext>
              </a:extLst>
            </p:cNvPr>
            <p:cNvSpPr txBox="1"/>
            <p:nvPr/>
          </p:nvSpPr>
          <p:spPr>
            <a:xfrm>
              <a:off x="1721922" y="3734790"/>
              <a:ext cx="2737262" cy="14812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00"/>
                </a:spcAft>
              </a:pPr>
              <a:r>
                <a:rPr lang="en-US" sz="800" b="1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Figure 2.</a:t>
              </a:r>
              <a:r>
                <a:rPr lang="en-US" sz="800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Label: </a:t>
              </a:r>
              <a:r>
                <a:rPr lang="en-US" sz="800" b="1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Stressed</a:t>
              </a:r>
              <a:r>
                <a:rPr lang="en-US" sz="800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-&gt; Subreddit – Emotion graph</a:t>
              </a:r>
              <a:endParaRPr lang="en-US" sz="900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39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1879-CA7F-5324-D3B9-A50C55CA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 Visualization  </a:t>
            </a:r>
            <a:r>
              <a:rPr lang="en-GB" dirty="0" err="1"/>
              <a:t>Ii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E78F5F-B716-7ACA-F8FB-79465879D4F9}"/>
              </a:ext>
            </a:extLst>
          </p:cNvPr>
          <p:cNvGrpSpPr/>
          <p:nvPr/>
        </p:nvGrpSpPr>
        <p:grpSpPr>
          <a:xfrm>
            <a:off x="70124" y="2238013"/>
            <a:ext cx="6025876" cy="3718130"/>
            <a:chOff x="0" y="0"/>
            <a:chExt cx="6210935" cy="3888839"/>
          </a:xfrm>
        </p:grpSpPr>
        <p:pic>
          <p:nvPicPr>
            <p:cNvPr id="7" name="Picture 6" descr="Chart, bar chart&#10;&#10;Description automatically generated">
              <a:extLst>
                <a:ext uri="{FF2B5EF4-FFF2-40B4-BE49-F238E27FC236}">
                  <a16:creationId xmlns:a16="http://schemas.microsoft.com/office/drawing/2014/main" id="{B0D011D4-8ABE-7F86-8534-3400EB286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3" t="7567" r="6998"/>
            <a:stretch/>
          </p:blipFill>
          <p:spPr bwMode="auto">
            <a:xfrm>
              <a:off x="0" y="0"/>
              <a:ext cx="6210935" cy="35858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Text Box 74">
              <a:extLst>
                <a:ext uri="{FF2B5EF4-FFF2-40B4-BE49-F238E27FC236}">
                  <a16:creationId xmlns:a16="http://schemas.microsoft.com/office/drawing/2014/main" id="{0A22988E-241C-B7AB-52D9-DBB6DF37446D}"/>
                </a:ext>
              </a:extLst>
            </p:cNvPr>
            <p:cNvSpPr txBox="1"/>
            <p:nvPr/>
          </p:nvSpPr>
          <p:spPr>
            <a:xfrm>
              <a:off x="1571586" y="3740728"/>
              <a:ext cx="2988537" cy="14811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00"/>
                </a:spcAft>
              </a:pPr>
              <a:r>
                <a:rPr lang="en-US" sz="800" b="1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Figure 3.</a:t>
              </a:r>
              <a:r>
                <a:rPr lang="en-US" sz="800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Label: </a:t>
              </a:r>
              <a:r>
                <a:rPr lang="en-US" sz="800" b="1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Not stressed</a:t>
              </a:r>
              <a:r>
                <a:rPr lang="en-US" sz="800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-&gt; Subreddit – Depression graph</a:t>
              </a:r>
              <a:endParaRPr lang="en-US" sz="900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D8BFDA-D604-29F4-B9A7-A3B516D9B69D}"/>
              </a:ext>
            </a:extLst>
          </p:cNvPr>
          <p:cNvGrpSpPr/>
          <p:nvPr/>
        </p:nvGrpSpPr>
        <p:grpSpPr>
          <a:xfrm>
            <a:off x="5947719" y="2252189"/>
            <a:ext cx="6019715" cy="3774604"/>
            <a:chOff x="0" y="0"/>
            <a:chExt cx="6204585" cy="3948227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C7B850A0-5BDB-E19D-7DC8-C7F582C02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3" t="8061" r="7349"/>
            <a:stretch/>
          </p:blipFill>
          <p:spPr bwMode="auto">
            <a:xfrm>
              <a:off x="0" y="0"/>
              <a:ext cx="6204585" cy="35782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 Box 75">
              <a:extLst>
                <a:ext uri="{FF2B5EF4-FFF2-40B4-BE49-F238E27FC236}">
                  <a16:creationId xmlns:a16="http://schemas.microsoft.com/office/drawing/2014/main" id="{DBB75440-274A-A5CB-AAA8-533DAB65C80D}"/>
                </a:ext>
              </a:extLst>
            </p:cNvPr>
            <p:cNvSpPr txBox="1"/>
            <p:nvPr/>
          </p:nvSpPr>
          <p:spPr>
            <a:xfrm>
              <a:off x="1644732" y="3800104"/>
              <a:ext cx="2915392" cy="14812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00"/>
                </a:spcAft>
              </a:pPr>
              <a:r>
                <a:rPr lang="en-US" sz="800" b="1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Figure 4.</a:t>
              </a:r>
              <a:r>
                <a:rPr lang="en-US" sz="800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Label: </a:t>
              </a:r>
              <a:r>
                <a:rPr lang="en-US" sz="800" b="1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Stressed</a:t>
              </a:r>
              <a:r>
                <a:rPr lang="en-US" sz="800" i="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-&gt; Subreddit – Depression graph</a:t>
              </a:r>
              <a:endParaRPr lang="en-US" sz="900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81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47" y="5602418"/>
            <a:ext cx="11029616" cy="71887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EFF"/>
                </a:solidFill>
              </a:rPr>
              <a:t>Steps</a:t>
            </a:r>
            <a:endParaRPr lang="en-US" dirty="0">
              <a:solidFill>
                <a:srgbClr val="FFFEFF"/>
              </a:solidFill>
            </a:endParaRP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10973"/>
              </p:ext>
            </p:extLst>
          </p:nvPr>
        </p:nvGraphicFramePr>
        <p:xfrm>
          <a:off x="519447" y="744099"/>
          <a:ext cx="11029616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Graphic 23" descr="Arrow: Slight curve outline">
            <a:extLst>
              <a:ext uri="{FF2B5EF4-FFF2-40B4-BE49-F238E27FC236}">
                <a16:creationId xmlns:a16="http://schemas.microsoft.com/office/drawing/2014/main" id="{D700E01A-FBA8-6511-C5C7-E870AC881F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8808" y="2109802"/>
            <a:ext cx="924754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4000"/>
              </a:prstClr>
            </a:outerShdw>
          </a:effectLst>
        </p:spPr>
      </p:pic>
      <p:pic>
        <p:nvPicPr>
          <p:cNvPr id="25" name="Graphic 24" descr="Arrow: Slight curve outline">
            <a:extLst>
              <a:ext uri="{FF2B5EF4-FFF2-40B4-BE49-F238E27FC236}">
                <a16:creationId xmlns:a16="http://schemas.microsoft.com/office/drawing/2014/main" id="{14F00147-9105-1868-8426-CD37F2B87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6751" y="2109802"/>
            <a:ext cx="924754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1879-CA7F-5324-D3B9-A50C55CA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 processing – feature extraction / engineering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3A0E81-9F44-6C8E-CA15-E29A40399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813884"/>
              </p:ext>
            </p:extLst>
          </p:nvPr>
        </p:nvGraphicFramePr>
        <p:xfrm>
          <a:off x="6463551" y="2563095"/>
          <a:ext cx="5147259" cy="384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E9BB3C9-FA73-3A40-0D83-6CF68DA702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57688"/>
              </p:ext>
            </p:extLst>
          </p:nvPr>
        </p:nvGraphicFramePr>
        <p:xfrm>
          <a:off x="581192" y="2564543"/>
          <a:ext cx="5147259" cy="384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3937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1879-CA7F-5324-D3B9-A50C55CA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 processing – feature selection</a:t>
            </a:r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2D28641-8E8F-DAA2-BA14-41C8E93EB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7201621"/>
              </p:ext>
            </p:extLst>
          </p:nvPr>
        </p:nvGraphicFramePr>
        <p:xfrm>
          <a:off x="581192" y="2111828"/>
          <a:ext cx="5307979" cy="4376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B3DFF55-52D9-4A1D-AAE5-A0ED4F25E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047233"/>
              </p:ext>
            </p:extLst>
          </p:nvPr>
        </p:nvGraphicFramePr>
        <p:xfrm>
          <a:off x="6302829" y="2111828"/>
          <a:ext cx="5307979" cy="4376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7229214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2950</TotalTime>
  <Words>986</Words>
  <Application>Microsoft Office PowerPoint</Application>
  <PresentationFormat>Widescreen</PresentationFormat>
  <Paragraphs>232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Gill Sans MT</vt:lpstr>
      <vt:lpstr>Ink Free</vt:lpstr>
      <vt:lpstr>Lucida Sans Typewriter</vt:lpstr>
      <vt:lpstr>Wingdings 2</vt:lpstr>
      <vt:lpstr>Dividend</vt:lpstr>
      <vt:lpstr>Stress Detection</vt:lpstr>
      <vt:lpstr>Introduction</vt:lpstr>
      <vt:lpstr>Dataset Features</vt:lpstr>
      <vt:lpstr>LIWC</vt:lpstr>
      <vt:lpstr>Dataset  Visualization  I</vt:lpstr>
      <vt:lpstr>Dataset  Visualization  Ii</vt:lpstr>
      <vt:lpstr>Steps</vt:lpstr>
      <vt:lpstr>Data Pre processing – feature extraction / engineering</vt:lpstr>
      <vt:lpstr>Data Pre processing – feature selection</vt:lpstr>
      <vt:lpstr>Training - classifiers</vt:lpstr>
      <vt:lpstr>Training – parameter fine-tuning</vt:lpstr>
      <vt:lpstr>Evaluation – scores </vt:lpstr>
      <vt:lpstr>Evaluation – Learning Curves ( Loss ) </vt:lpstr>
      <vt:lpstr>Evaluation – Learning Curves  ( F1 )</vt:lpstr>
      <vt:lpstr>Evaluation – ROC Curves I</vt:lpstr>
      <vt:lpstr>Evaluation – ROC Curves I</vt:lpstr>
      <vt:lpstr>Conclusions</vt:lpstr>
      <vt:lpstr>Future 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 Detection</dc:title>
  <dc:creator>Christina-Theano Kylafi</dc:creator>
  <cp:lastModifiedBy>Christina-Theano Kylafi</cp:lastModifiedBy>
  <cp:revision>417</cp:revision>
  <cp:lastPrinted>2022-07-13T13:41:18Z</cp:lastPrinted>
  <dcterms:created xsi:type="dcterms:W3CDTF">2022-07-05T19:55:34Z</dcterms:created>
  <dcterms:modified xsi:type="dcterms:W3CDTF">2022-07-13T20:43:44Z</dcterms:modified>
</cp:coreProperties>
</file>